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59" r:id="rId5"/>
    <p:sldId id="260" r:id="rId6"/>
    <p:sldId id="268" r:id="rId7"/>
    <p:sldId id="261" r:id="rId8"/>
    <p:sldId id="262" r:id="rId9"/>
    <p:sldId id="263" r:id="rId10"/>
    <p:sldId id="264" r:id="rId11"/>
    <p:sldId id="269" r:id="rId12"/>
    <p:sldId id="266" r:id="rId13"/>
    <p:sldId id="267"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3191" autoAdjust="0"/>
  </p:normalViewPr>
  <p:slideViewPr>
    <p:cSldViewPr snapToGrid="0">
      <p:cViewPr varScale="1">
        <p:scale>
          <a:sx n="67" d="100"/>
          <a:sy n="67" d="100"/>
        </p:scale>
        <p:origin x="22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ac Hoese" userId="17180a8ca53c8d62" providerId="LiveId" clId="{36811380-F391-45B9-96E1-DEA1DF47E6C6}"/>
    <pc:docChg chg="custSel modSld">
      <pc:chgData name="Isaac Hoese" userId="17180a8ca53c8d62" providerId="LiveId" clId="{36811380-F391-45B9-96E1-DEA1DF47E6C6}" dt="2024-03-20T00:01:14.399" v="1016" actId="20577"/>
      <pc:docMkLst>
        <pc:docMk/>
      </pc:docMkLst>
      <pc:sldChg chg="modSp mod modNotesTx">
        <pc:chgData name="Isaac Hoese" userId="17180a8ca53c8d62" providerId="LiveId" clId="{36811380-F391-45B9-96E1-DEA1DF47E6C6}" dt="2024-03-19T23:57:27.731" v="7" actId="20577"/>
        <pc:sldMkLst>
          <pc:docMk/>
          <pc:sldMk cId="982254528" sldId="258"/>
        </pc:sldMkLst>
        <pc:spChg chg="mod">
          <ac:chgData name="Isaac Hoese" userId="17180a8ca53c8d62" providerId="LiveId" clId="{36811380-F391-45B9-96E1-DEA1DF47E6C6}" dt="2024-03-19T23:57:23.365" v="5" actId="20577"/>
          <ac:spMkLst>
            <pc:docMk/>
            <pc:sldMk cId="982254528" sldId="258"/>
            <ac:spMk id="3" creationId="{686FC485-E744-9629-90CE-7D64A66688CF}"/>
          </ac:spMkLst>
        </pc:spChg>
      </pc:sldChg>
      <pc:sldChg chg="modNotesTx">
        <pc:chgData name="Isaac Hoese" userId="17180a8ca53c8d62" providerId="LiveId" clId="{36811380-F391-45B9-96E1-DEA1DF47E6C6}" dt="2024-03-19T23:58:36.204" v="278" actId="20577"/>
        <pc:sldMkLst>
          <pc:docMk/>
          <pc:sldMk cId="2455343459" sldId="259"/>
        </pc:sldMkLst>
      </pc:sldChg>
      <pc:sldChg chg="modNotesTx">
        <pc:chgData name="Isaac Hoese" userId="17180a8ca53c8d62" providerId="LiveId" clId="{36811380-F391-45B9-96E1-DEA1DF47E6C6}" dt="2024-03-20T00:01:14.399" v="1016" actId="20577"/>
        <pc:sldMkLst>
          <pc:docMk/>
          <pc:sldMk cId="2096820408" sldId="260"/>
        </pc:sldMkLst>
      </pc:sldChg>
    </pc:docChg>
  </pc:docChgLst>
  <pc:docChgLst>
    <pc:chgData name="Isaac Hoese" userId="17180a8ca53c8d62" providerId="LiveId" clId="{1E25B6C9-C004-4975-B740-19264547C1AA}"/>
    <pc:docChg chg="custSel modSld">
      <pc:chgData name="Isaac Hoese" userId="17180a8ca53c8d62" providerId="LiveId" clId="{1E25B6C9-C004-4975-B740-19264547C1AA}" dt="2024-03-18T04:51:50.356" v="752" actId="20577"/>
      <pc:docMkLst>
        <pc:docMk/>
      </pc:docMkLst>
      <pc:sldChg chg="modSp mod">
        <pc:chgData name="Isaac Hoese" userId="17180a8ca53c8d62" providerId="LiveId" clId="{1E25B6C9-C004-4975-B740-19264547C1AA}" dt="2024-03-18T04:51:50.356" v="752" actId="20577"/>
        <pc:sldMkLst>
          <pc:docMk/>
          <pc:sldMk cId="4116761821" sldId="265"/>
        </pc:sldMkLst>
        <pc:spChg chg="mod">
          <ac:chgData name="Isaac Hoese" userId="17180a8ca53c8d62" providerId="LiveId" clId="{1E25B6C9-C004-4975-B740-19264547C1AA}" dt="2024-03-18T04:51:50.356" v="752" actId="20577"/>
          <ac:spMkLst>
            <pc:docMk/>
            <pc:sldMk cId="4116761821" sldId="265"/>
            <ac:spMk id="3" creationId="{A2BCD91C-FC0F-AB63-1C02-DFC8B4B870B1}"/>
          </ac:spMkLst>
        </pc:spChg>
      </pc:sldChg>
      <pc:sldChg chg="modNotesTx">
        <pc:chgData name="Isaac Hoese" userId="17180a8ca53c8d62" providerId="LiveId" clId="{1E25B6C9-C004-4975-B740-19264547C1AA}" dt="2024-03-18T04:45:41.368" v="164" actId="20577"/>
        <pc:sldMkLst>
          <pc:docMk/>
          <pc:sldMk cId="2224083414" sldId="266"/>
        </pc:sldMkLst>
      </pc:sldChg>
      <pc:sldChg chg="addSp modSp mod modNotesTx">
        <pc:chgData name="Isaac Hoese" userId="17180a8ca53c8d62" providerId="LiveId" clId="{1E25B6C9-C004-4975-B740-19264547C1AA}" dt="2024-03-18T04:51:17.750" v="737" actId="20577"/>
        <pc:sldMkLst>
          <pc:docMk/>
          <pc:sldMk cId="1110223870" sldId="268"/>
        </pc:sldMkLst>
        <pc:spChg chg="mod">
          <ac:chgData name="Isaac Hoese" userId="17180a8ca53c8d62" providerId="LiveId" clId="{1E25B6C9-C004-4975-B740-19264547C1AA}" dt="2024-03-18T04:48:32.230" v="198" actId="20577"/>
          <ac:spMkLst>
            <pc:docMk/>
            <pc:sldMk cId="1110223870" sldId="268"/>
            <ac:spMk id="3" creationId="{C7FD55E9-84F6-4DAE-5DD6-0515F2EC394C}"/>
          </ac:spMkLst>
        </pc:spChg>
        <pc:picChg chg="mod">
          <ac:chgData name="Isaac Hoese" userId="17180a8ca53c8d62" providerId="LiveId" clId="{1E25B6C9-C004-4975-B740-19264547C1AA}" dt="2024-03-18T04:48:21.735" v="167" actId="1076"/>
          <ac:picMkLst>
            <pc:docMk/>
            <pc:sldMk cId="1110223870" sldId="268"/>
            <ac:picMk id="7" creationId="{F0334BAF-A022-0937-3FAB-D6DDA5DC05CE}"/>
          </ac:picMkLst>
        </pc:picChg>
        <pc:picChg chg="add mod">
          <ac:chgData name="Isaac Hoese" userId="17180a8ca53c8d62" providerId="LiveId" clId="{1E25B6C9-C004-4975-B740-19264547C1AA}" dt="2024-03-18T04:48:24.291" v="168" actId="1076"/>
          <ac:picMkLst>
            <pc:docMk/>
            <pc:sldMk cId="1110223870" sldId="268"/>
            <ac:picMk id="9" creationId="{88B88BE9-FB93-83DA-C531-E58A3338F2E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4A9B3D-FC77-44C9-8162-646DA64D8670}" type="doc">
      <dgm:prSet loTypeId="urn:microsoft.com/office/officeart/2005/8/layout/default" loCatId="list" qsTypeId="urn:microsoft.com/office/officeart/2005/8/quickstyle/simple1" qsCatId="simple" csTypeId="urn:microsoft.com/office/officeart/2005/8/colors/accent3_2" csCatId="accent3"/>
      <dgm:spPr/>
      <dgm:t>
        <a:bodyPr/>
        <a:lstStyle/>
        <a:p>
          <a:endParaRPr lang="en-US"/>
        </a:p>
      </dgm:t>
    </dgm:pt>
    <dgm:pt modelId="{D5DA68A2-355F-4E38-8286-572897E6E349}">
      <dgm:prSet/>
      <dgm:spPr/>
      <dgm:t>
        <a:bodyPr/>
        <a:lstStyle/>
        <a:p>
          <a:r>
            <a:rPr lang="en-US"/>
            <a:t>Non-linear</a:t>
          </a:r>
        </a:p>
      </dgm:t>
    </dgm:pt>
    <dgm:pt modelId="{3F8FDEBE-B834-457A-8ABB-A60D9A0C867F}" type="parTrans" cxnId="{CFEEEEEF-6C43-4171-890A-7B2D24B1819B}">
      <dgm:prSet/>
      <dgm:spPr/>
      <dgm:t>
        <a:bodyPr/>
        <a:lstStyle/>
        <a:p>
          <a:endParaRPr lang="en-US"/>
        </a:p>
      </dgm:t>
    </dgm:pt>
    <dgm:pt modelId="{C02698CE-69F9-4C49-AA96-C4CAE25E6276}" type="sibTrans" cxnId="{CFEEEEEF-6C43-4171-890A-7B2D24B1819B}">
      <dgm:prSet/>
      <dgm:spPr/>
      <dgm:t>
        <a:bodyPr/>
        <a:lstStyle/>
        <a:p>
          <a:endParaRPr lang="en-US"/>
        </a:p>
      </dgm:t>
    </dgm:pt>
    <dgm:pt modelId="{E6AFDB64-DC9C-4E14-9FD3-87E294743819}">
      <dgm:prSet/>
      <dgm:spPr/>
      <dgm:t>
        <a:bodyPr/>
        <a:lstStyle/>
        <a:p>
          <a:r>
            <a:rPr lang="en-US"/>
            <a:t>No definite resonating frequency</a:t>
          </a:r>
        </a:p>
      </dgm:t>
    </dgm:pt>
    <dgm:pt modelId="{2D797478-3EA7-476A-8033-CA1B4E9D835B}" type="parTrans" cxnId="{EF747510-4677-404E-99B0-504ED6E81929}">
      <dgm:prSet/>
      <dgm:spPr/>
      <dgm:t>
        <a:bodyPr/>
        <a:lstStyle/>
        <a:p>
          <a:endParaRPr lang="en-US"/>
        </a:p>
      </dgm:t>
    </dgm:pt>
    <dgm:pt modelId="{0879A7F1-4A1A-4C5B-85E7-687A275A6249}" type="sibTrans" cxnId="{EF747510-4677-404E-99B0-504ED6E81929}">
      <dgm:prSet/>
      <dgm:spPr/>
      <dgm:t>
        <a:bodyPr/>
        <a:lstStyle/>
        <a:p>
          <a:endParaRPr lang="en-US"/>
        </a:p>
      </dgm:t>
    </dgm:pt>
    <dgm:pt modelId="{1DA3FC21-9259-4896-8A27-656365022B0D}" type="pres">
      <dgm:prSet presAssocID="{3A4A9B3D-FC77-44C9-8162-646DA64D8670}" presName="diagram" presStyleCnt="0">
        <dgm:presLayoutVars>
          <dgm:dir/>
          <dgm:resizeHandles val="exact"/>
        </dgm:presLayoutVars>
      </dgm:prSet>
      <dgm:spPr/>
    </dgm:pt>
    <dgm:pt modelId="{EDFDB874-EFB9-411A-B2D2-8E7CCD5D7BD1}" type="pres">
      <dgm:prSet presAssocID="{D5DA68A2-355F-4E38-8286-572897E6E349}" presName="node" presStyleLbl="node1" presStyleIdx="0" presStyleCnt="2">
        <dgm:presLayoutVars>
          <dgm:bulletEnabled val="1"/>
        </dgm:presLayoutVars>
      </dgm:prSet>
      <dgm:spPr/>
    </dgm:pt>
    <dgm:pt modelId="{0246898B-1FD7-4FC9-A8F2-729E7CB2D340}" type="pres">
      <dgm:prSet presAssocID="{C02698CE-69F9-4C49-AA96-C4CAE25E6276}" presName="sibTrans" presStyleCnt="0"/>
      <dgm:spPr/>
    </dgm:pt>
    <dgm:pt modelId="{A46EC24C-EA0B-4E22-8732-562B4577BBE6}" type="pres">
      <dgm:prSet presAssocID="{E6AFDB64-DC9C-4E14-9FD3-87E294743819}" presName="node" presStyleLbl="node1" presStyleIdx="1" presStyleCnt="2">
        <dgm:presLayoutVars>
          <dgm:bulletEnabled val="1"/>
        </dgm:presLayoutVars>
      </dgm:prSet>
      <dgm:spPr/>
    </dgm:pt>
  </dgm:ptLst>
  <dgm:cxnLst>
    <dgm:cxn modelId="{EF747510-4677-404E-99B0-504ED6E81929}" srcId="{3A4A9B3D-FC77-44C9-8162-646DA64D8670}" destId="{E6AFDB64-DC9C-4E14-9FD3-87E294743819}" srcOrd="1" destOrd="0" parTransId="{2D797478-3EA7-476A-8033-CA1B4E9D835B}" sibTransId="{0879A7F1-4A1A-4C5B-85E7-687A275A6249}"/>
    <dgm:cxn modelId="{5317FEBF-0BE7-47C4-8E5B-F41AA944747C}" type="presOf" srcId="{E6AFDB64-DC9C-4E14-9FD3-87E294743819}" destId="{A46EC24C-EA0B-4E22-8732-562B4577BBE6}" srcOrd="0" destOrd="0" presId="urn:microsoft.com/office/officeart/2005/8/layout/default"/>
    <dgm:cxn modelId="{CFEEEEEF-6C43-4171-890A-7B2D24B1819B}" srcId="{3A4A9B3D-FC77-44C9-8162-646DA64D8670}" destId="{D5DA68A2-355F-4E38-8286-572897E6E349}" srcOrd="0" destOrd="0" parTransId="{3F8FDEBE-B834-457A-8ABB-A60D9A0C867F}" sibTransId="{C02698CE-69F9-4C49-AA96-C4CAE25E6276}"/>
    <dgm:cxn modelId="{AF420DF3-5F30-4E9B-B53E-BDF871949B99}" type="presOf" srcId="{3A4A9B3D-FC77-44C9-8162-646DA64D8670}" destId="{1DA3FC21-9259-4896-8A27-656365022B0D}" srcOrd="0" destOrd="0" presId="urn:microsoft.com/office/officeart/2005/8/layout/default"/>
    <dgm:cxn modelId="{CA633BFD-40A9-42CC-8909-D91E69B8361C}" type="presOf" srcId="{D5DA68A2-355F-4E38-8286-572897E6E349}" destId="{EDFDB874-EFB9-411A-B2D2-8E7CCD5D7BD1}" srcOrd="0" destOrd="0" presId="urn:microsoft.com/office/officeart/2005/8/layout/default"/>
    <dgm:cxn modelId="{E5DE7956-CD00-44F5-8EE1-31B9930C3994}" type="presParOf" srcId="{1DA3FC21-9259-4896-8A27-656365022B0D}" destId="{EDFDB874-EFB9-411A-B2D2-8E7CCD5D7BD1}" srcOrd="0" destOrd="0" presId="urn:microsoft.com/office/officeart/2005/8/layout/default"/>
    <dgm:cxn modelId="{4015AE4E-AC21-4BAE-9A37-66C9E7EECAEC}" type="presParOf" srcId="{1DA3FC21-9259-4896-8A27-656365022B0D}" destId="{0246898B-1FD7-4FC9-A8F2-729E7CB2D340}" srcOrd="1" destOrd="0" presId="urn:microsoft.com/office/officeart/2005/8/layout/default"/>
    <dgm:cxn modelId="{7E162E61-717A-400A-9BD1-F350E534396C}" type="presParOf" srcId="{1DA3FC21-9259-4896-8A27-656365022B0D}" destId="{A46EC24C-EA0B-4E22-8732-562B4577BBE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9E335E-2D31-4430-9CA7-9A03990B792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11FB950-C091-4AC2-B638-524A7022EE24}">
      <dgm:prSet/>
      <dgm:spPr/>
      <dgm:t>
        <a:bodyPr/>
        <a:lstStyle/>
        <a:p>
          <a:r>
            <a:rPr lang="en-US" baseline="0"/>
            <a:t>Overheating</a:t>
          </a:r>
          <a:endParaRPr lang="en-US"/>
        </a:p>
      </dgm:t>
    </dgm:pt>
    <dgm:pt modelId="{058F12F6-B6D1-4687-9B89-0BB7BD6ACE16}" type="parTrans" cxnId="{9D2362F7-2258-4981-B091-EE0A1D871DDA}">
      <dgm:prSet/>
      <dgm:spPr/>
      <dgm:t>
        <a:bodyPr/>
        <a:lstStyle/>
        <a:p>
          <a:endParaRPr lang="en-US"/>
        </a:p>
      </dgm:t>
    </dgm:pt>
    <dgm:pt modelId="{6EAC2DB2-7B89-407B-A89A-AFED27802188}" type="sibTrans" cxnId="{9D2362F7-2258-4981-B091-EE0A1D871DDA}">
      <dgm:prSet/>
      <dgm:spPr/>
      <dgm:t>
        <a:bodyPr/>
        <a:lstStyle/>
        <a:p>
          <a:endParaRPr lang="en-US"/>
        </a:p>
      </dgm:t>
    </dgm:pt>
    <dgm:pt modelId="{E7F44FDC-DE04-4EA1-B5C8-2B0833BBA491}">
      <dgm:prSet/>
      <dgm:spPr/>
      <dgm:t>
        <a:bodyPr/>
        <a:lstStyle/>
        <a:p>
          <a:r>
            <a:rPr lang="en-US" baseline="0"/>
            <a:t>Reduced Equipment Lifespan</a:t>
          </a:r>
          <a:endParaRPr lang="en-US"/>
        </a:p>
      </dgm:t>
    </dgm:pt>
    <dgm:pt modelId="{46812750-22DF-42A6-8BCF-8A5BFB7076AC}" type="parTrans" cxnId="{0D2C0166-215E-43DE-9683-3D780DAFD8CC}">
      <dgm:prSet/>
      <dgm:spPr/>
      <dgm:t>
        <a:bodyPr/>
        <a:lstStyle/>
        <a:p>
          <a:endParaRPr lang="en-US"/>
        </a:p>
      </dgm:t>
    </dgm:pt>
    <dgm:pt modelId="{541ED048-6B4E-4091-8F15-1D88B6FB131D}" type="sibTrans" cxnId="{0D2C0166-215E-43DE-9683-3D780DAFD8CC}">
      <dgm:prSet/>
      <dgm:spPr/>
      <dgm:t>
        <a:bodyPr/>
        <a:lstStyle/>
        <a:p>
          <a:endParaRPr lang="en-US"/>
        </a:p>
      </dgm:t>
    </dgm:pt>
    <dgm:pt modelId="{E82C3381-D976-4B76-BF32-DEC485FF6011}">
      <dgm:prSet/>
      <dgm:spPr/>
      <dgm:t>
        <a:bodyPr/>
        <a:lstStyle/>
        <a:p>
          <a:r>
            <a:rPr lang="en-US" baseline="0"/>
            <a:t>Arrestor Failures</a:t>
          </a:r>
          <a:endParaRPr lang="en-US"/>
        </a:p>
      </dgm:t>
    </dgm:pt>
    <dgm:pt modelId="{3C58DB5E-2095-47A9-83CE-A302B810D390}" type="parTrans" cxnId="{16DDCBC8-0578-481A-9653-C5B969EBAE7D}">
      <dgm:prSet/>
      <dgm:spPr/>
      <dgm:t>
        <a:bodyPr/>
        <a:lstStyle/>
        <a:p>
          <a:endParaRPr lang="en-US"/>
        </a:p>
      </dgm:t>
    </dgm:pt>
    <dgm:pt modelId="{2D336F2C-E0C9-430B-B695-A45E2E33E73E}" type="sibTrans" cxnId="{16DDCBC8-0578-481A-9653-C5B969EBAE7D}">
      <dgm:prSet/>
      <dgm:spPr/>
      <dgm:t>
        <a:bodyPr/>
        <a:lstStyle/>
        <a:p>
          <a:endParaRPr lang="en-US"/>
        </a:p>
      </dgm:t>
    </dgm:pt>
    <dgm:pt modelId="{E23A3001-732C-4295-9744-57EEE0CDD2FA}" type="pres">
      <dgm:prSet presAssocID="{329E335E-2D31-4430-9CA7-9A03990B7920}" presName="hierChild1" presStyleCnt="0">
        <dgm:presLayoutVars>
          <dgm:chPref val="1"/>
          <dgm:dir/>
          <dgm:animOne val="branch"/>
          <dgm:animLvl val="lvl"/>
          <dgm:resizeHandles/>
        </dgm:presLayoutVars>
      </dgm:prSet>
      <dgm:spPr/>
    </dgm:pt>
    <dgm:pt modelId="{AF292768-C7A6-42D8-9A25-807D500E53F9}" type="pres">
      <dgm:prSet presAssocID="{411FB950-C091-4AC2-B638-524A7022EE24}" presName="hierRoot1" presStyleCnt="0"/>
      <dgm:spPr/>
    </dgm:pt>
    <dgm:pt modelId="{987CBE59-B905-4982-8F7F-035693E7C536}" type="pres">
      <dgm:prSet presAssocID="{411FB950-C091-4AC2-B638-524A7022EE24}" presName="composite" presStyleCnt="0"/>
      <dgm:spPr/>
    </dgm:pt>
    <dgm:pt modelId="{2B163A77-67DF-44EA-A13C-82C29FDD3D6E}" type="pres">
      <dgm:prSet presAssocID="{411FB950-C091-4AC2-B638-524A7022EE24}" presName="background" presStyleLbl="node0" presStyleIdx="0" presStyleCnt="3"/>
      <dgm:spPr/>
    </dgm:pt>
    <dgm:pt modelId="{18F67BED-7A6C-4E1C-B4FC-617D0A01F2C0}" type="pres">
      <dgm:prSet presAssocID="{411FB950-C091-4AC2-B638-524A7022EE24}" presName="text" presStyleLbl="fgAcc0" presStyleIdx="0" presStyleCnt="3" custLinFactNeighborX="-2" custLinFactNeighborY="-56823">
        <dgm:presLayoutVars>
          <dgm:chPref val="3"/>
        </dgm:presLayoutVars>
      </dgm:prSet>
      <dgm:spPr/>
    </dgm:pt>
    <dgm:pt modelId="{F53C025F-814A-4BFF-92D0-F4107EA4D6C5}" type="pres">
      <dgm:prSet presAssocID="{411FB950-C091-4AC2-B638-524A7022EE24}" presName="hierChild2" presStyleCnt="0"/>
      <dgm:spPr/>
    </dgm:pt>
    <dgm:pt modelId="{843593D0-4736-42D8-9F47-B5B6C97514A5}" type="pres">
      <dgm:prSet presAssocID="{E7F44FDC-DE04-4EA1-B5C8-2B0833BBA491}" presName="hierRoot1" presStyleCnt="0"/>
      <dgm:spPr/>
    </dgm:pt>
    <dgm:pt modelId="{53D576CA-F057-45AF-8242-24E668D35D21}" type="pres">
      <dgm:prSet presAssocID="{E7F44FDC-DE04-4EA1-B5C8-2B0833BBA491}" presName="composite" presStyleCnt="0"/>
      <dgm:spPr/>
    </dgm:pt>
    <dgm:pt modelId="{57D14EDA-FC4C-4561-B5AF-6483CDED9C34}" type="pres">
      <dgm:prSet presAssocID="{E7F44FDC-DE04-4EA1-B5C8-2B0833BBA491}" presName="background" presStyleLbl="node0" presStyleIdx="1" presStyleCnt="3"/>
      <dgm:spPr/>
    </dgm:pt>
    <dgm:pt modelId="{7F8C5814-7B8D-4809-BA55-F27EA09B9272}" type="pres">
      <dgm:prSet presAssocID="{E7F44FDC-DE04-4EA1-B5C8-2B0833BBA491}" presName="text" presStyleLbl="fgAcc0" presStyleIdx="1" presStyleCnt="3" custLinFactNeighborX="1061" custLinFactNeighborY="-56823">
        <dgm:presLayoutVars>
          <dgm:chPref val="3"/>
        </dgm:presLayoutVars>
      </dgm:prSet>
      <dgm:spPr/>
    </dgm:pt>
    <dgm:pt modelId="{DBB4237D-5FE2-4060-97C2-950633B68493}" type="pres">
      <dgm:prSet presAssocID="{E7F44FDC-DE04-4EA1-B5C8-2B0833BBA491}" presName="hierChild2" presStyleCnt="0"/>
      <dgm:spPr/>
    </dgm:pt>
    <dgm:pt modelId="{94BE0FD0-E88F-4AAB-AE10-4554B1A7767C}" type="pres">
      <dgm:prSet presAssocID="{E82C3381-D976-4B76-BF32-DEC485FF6011}" presName="hierRoot1" presStyleCnt="0"/>
      <dgm:spPr/>
    </dgm:pt>
    <dgm:pt modelId="{73E7C782-7E12-4D2A-A6CB-D70A0865CA5D}" type="pres">
      <dgm:prSet presAssocID="{E82C3381-D976-4B76-BF32-DEC485FF6011}" presName="composite" presStyleCnt="0"/>
      <dgm:spPr/>
    </dgm:pt>
    <dgm:pt modelId="{6285A40B-6813-484F-94D2-D7E73DE9CDF1}" type="pres">
      <dgm:prSet presAssocID="{E82C3381-D976-4B76-BF32-DEC485FF6011}" presName="background" presStyleLbl="node0" presStyleIdx="2" presStyleCnt="3"/>
      <dgm:spPr/>
    </dgm:pt>
    <dgm:pt modelId="{CDB633FA-5F74-4D67-AB7E-BF62A6C52674}" type="pres">
      <dgm:prSet presAssocID="{E82C3381-D976-4B76-BF32-DEC485FF6011}" presName="text" presStyleLbl="fgAcc0" presStyleIdx="2" presStyleCnt="3" custLinFactNeighborX="2123" custLinFactNeighborY="-60359">
        <dgm:presLayoutVars>
          <dgm:chPref val="3"/>
        </dgm:presLayoutVars>
      </dgm:prSet>
      <dgm:spPr/>
    </dgm:pt>
    <dgm:pt modelId="{15BF0E47-83DE-4F41-A7CF-46E4ED104A8E}" type="pres">
      <dgm:prSet presAssocID="{E82C3381-D976-4B76-BF32-DEC485FF6011}" presName="hierChild2" presStyleCnt="0"/>
      <dgm:spPr/>
    </dgm:pt>
  </dgm:ptLst>
  <dgm:cxnLst>
    <dgm:cxn modelId="{3B2BEC38-F97A-46DB-A6DF-4B7C29620617}" type="presOf" srcId="{E7F44FDC-DE04-4EA1-B5C8-2B0833BBA491}" destId="{7F8C5814-7B8D-4809-BA55-F27EA09B9272}" srcOrd="0" destOrd="0" presId="urn:microsoft.com/office/officeart/2005/8/layout/hierarchy1"/>
    <dgm:cxn modelId="{0D2C0166-215E-43DE-9683-3D780DAFD8CC}" srcId="{329E335E-2D31-4430-9CA7-9A03990B7920}" destId="{E7F44FDC-DE04-4EA1-B5C8-2B0833BBA491}" srcOrd="1" destOrd="0" parTransId="{46812750-22DF-42A6-8BCF-8A5BFB7076AC}" sibTransId="{541ED048-6B4E-4091-8F15-1D88B6FB131D}"/>
    <dgm:cxn modelId="{A203AB85-DEC1-4B92-9698-AE051D1BC357}" type="presOf" srcId="{329E335E-2D31-4430-9CA7-9A03990B7920}" destId="{E23A3001-732C-4295-9744-57EEE0CDD2FA}" srcOrd="0" destOrd="0" presId="urn:microsoft.com/office/officeart/2005/8/layout/hierarchy1"/>
    <dgm:cxn modelId="{36B7FC94-B961-4C74-83E1-361FF0E91C75}" type="presOf" srcId="{411FB950-C091-4AC2-B638-524A7022EE24}" destId="{18F67BED-7A6C-4E1C-B4FC-617D0A01F2C0}" srcOrd="0" destOrd="0" presId="urn:microsoft.com/office/officeart/2005/8/layout/hierarchy1"/>
    <dgm:cxn modelId="{16DDCBC8-0578-481A-9653-C5B969EBAE7D}" srcId="{329E335E-2D31-4430-9CA7-9A03990B7920}" destId="{E82C3381-D976-4B76-BF32-DEC485FF6011}" srcOrd="2" destOrd="0" parTransId="{3C58DB5E-2095-47A9-83CE-A302B810D390}" sibTransId="{2D336F2C-E0C9-430B-B695-A45E2E33E73E}"/>
    <dgm:cxn modelId="{B3A946E5-AABD-4016-A007-27E6DDE59151}" type="presOf" srcId="{E82C3381-D976-4B76-BF32-DEC485FF6011}" destId="{CDB633FA-5F74-4D67-AB7E-BF62A6C52674}" srcOrd="0" destOrd="0" presId="urn:microsoft.com/office/officeart/2005/8/layout/hierarchy1"/>
    <dgm:cxn modelId="{9D2362F7-2258-4981-B091-EE0A1D871DDA}" srcId="{329E335E-2D31-4430-9CA7-9A03990B7920}" destId="{411FB950-C091-4AC2-B638-524A7022EE24}" srcOrd="0" destOrd="0" parTransId="{058F12F6-B6D1-4687-9B89-0BB7BD6ACE16}" sibTransId="{6EAC2DB2-7B89-407B-A89A-AFED27802188}"/>
    <dgm:cxn modelId="{72F72CD7-2B14-4EA2-806E-8F24C82A9D60}" type="presParOf" srcId="{E23A3001-732C-4295-9744-57EEE0CDD2FA}" destId="{AF292768-C7A6-42D8-9A25-807D500E53F9}" srcOrd="0" destOrd="0" presId="urn:microsoft.com/office/officeart/2005/8/layout/hierarchy1"/>
    <dgm:cxn modelId="{0E337A16-9D80-4684-9D0B-EF76B4CD0E62}" type="presParOf" srcId="{AF292768-C7A6-42D8-9A25-807D500E53F9}" destId="{987CBE59-B905-4982-8F7F-035693E7C536}" srcOrd="0" destOrd="0" presId="urn:microsoft.com/office/officeart/2005/8/layout/hierarchy1"/>
    <dgm:cxn modelId="{C3215007-8C66-41E4-ACCB-3F7E8D3F8BF5}" type="presParOf" srcId="{987CBE59-B905-4982-8F7F-035693E7C536}" destId="{2B163A77-67DF-44EA-A13C-82C29FDD3D6E}" srcOrd="0" destOrd="0" presId="urn:microsoft.com/office/officeart/2005/8/layout/hierarchy1"/>
    <dgm:cxn modelId="{07BE89AD-1878-489A-B73F-3B384C684A21}" type="presParOf" srcId="{987CBE59-B905-4982-8F7F-035693E7C536}" destId="{18F67BED-7A6C-4E1C-B4FC-617D0A01F2C0}" srcOrd="1" destOrd="0" presId="urn:microsoft.com/office/officeart/2005/8/layout/hierarchy1"/>
    <dgm:cxn modelId="{32927D3C-7870-4984-B7EE-BC8187EE0DCC}" type="presParOf" srcId="{AF292768-C7A6-42D8-9A25-807D500E53F9}" destId="{F53C025F-814A-4BFF-92D0-F4107EA4D6C5}" srcOrd="1" destOrd="0" presId="urn:microsoft.com/office/officeart/2005/8/layout/hierarchy1"/>
    <dgm:cxn modelId="{AC439CA3-7C07-4559-A696-9CF40201014A}" type="presParOf" srcId="{E23A3001-732C-4295-9744-57EEE0CDD2FA}" destId="{843593D0-4736-42D8-9F47-B5B6C97514A5}" srcOrd="1" destOrd="0" presId="urn:microsoft.com/office/officeart/2005/8/layout/hierarchy1"/>
    <dgm:cxn modelId="{14AF2B31-696F-49F3-AFDC-ADA6A312EF0B}" type="presParOf" srcId="{843593D0-4736-42D8-9F47-B5B6C97514A5}" destId="{53D576CA-F057-45AF-8242-24E668D35D21}" srcOrd="0" destOrd="0" presId="urn:microsoft.com/office/officeart/2005/8/layout/hierarchy1"/>
    <dgm:cxn modelId="{CBE433BD-72F1-4CFF-82BC-56C88000CA53}" type="presParOf" srcId="{53D576CA-F057-45AF-8242-24E668D35D21}" destId="{57D14EDA-FC4C-4561-B5AF-6483CDED9C34}" srcOrd="0" destOrd="0" presId="urn:microsoft.com/office/officeart/2005/8/layout/hierarchy1"/>
    <dgm:cxn modelId="{7DA34ED1-A8A4-4F15-AF01-B4FAE8A66A3C}" type="presParOf" srcId="{53D576CA-F057-45AF-8242-24E668D35D21}" destId="{7F8C5814-7B8D-4809-BA55-F27EA09B9272}" srcOrd="1" destOrd="0" presId="urn:microsoft.com/office/officeart/2005/8/layout/hierarchy1"/>
    <dgm:cxn modelId="{67DB91D4-64D7-44FC-AE91-63D1A73C3E41}" type="presParOf" srcId="{843593D0-4736-42D8-9F47-B5B6C97514A5}" destId="{DBB4237D-5FE2-4060-97C2-950633B68493}" srcOrd="1" destOrd="0" presId="urn:microsoft.com/office/officeart/2005/8/layout/hierarchy1"/>
    <dgm:cxn modelId="{24C32495-44E4-4867-A5AF-4C45DA5E4658}" type="presParOf" srcId="{E23A3001-732C-4295-9744-57EEE0CDD2FA}" destId="{94BE0FD0-E88F-4AAB-AE10-4554B1A7767C}" srcOrd="2" destOrd="0" presId="urn:microsoft.com/office/officeart/2005/8/layout/hierarchy1"/>
    <dgm:cxn modelId="{8A54ABD3-2A4E-4886-956E-07060EE5D2CF}" type="presParOf" srcId="{94BE0FD0-E88F-4AAB-AE10-4554B1A7767C}" destId="{73E7C782-7E12-4D2A-A6CB-D70A0865CA5D}" srcOrd="0" destOrd="0" presId="urn:microsoft.com/office/officeart/2005/8/layout/hierarchy1"/>
    <dgm:cxn modelId="{34A95417-3DA2-4042-8F51-1F1FF7BD36BB}" type="presParOf" srcId="{73E7C782-7E12-4D2A-A6CB-D70A0865CA5D}" destId="{6285A40B-6813-484F-94D2-D7E73DE9CDF1}" srcOrd="0" destOrd="0" presId="urn:microsoft.com/office/officeart/2005/8/layout/hierarchy1"/>
    <dgm:cxn modelId="{7BF85389-9000-4D11-8EF7-E2BF2A10F84C}" type="presParOf" srcId="{73E7C782-7E12-4D2A-A6CB-D70A0865CA5D}" destId="{CDB633FA-5F74-4D67-AB7E-BF62A6C52674}" srcOrd="1" destOrd="0" presId="urn:microsoft.com/office/officeart/2005/8/layout/hierarchy1"/>
    <dgm:cxn modelId="{A795FADE-C27D-43A4-A3C9-3EA4AFA5CE3D}" type="presParOf" srcId="{94BE0FD0-E88F-4AAB-AE10-4554B1A7767C}" destId="{15BF0E47-83DE-4F41-A7CF-46E4ED104A8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DB874-EFB9-411A-B2D2-8E7CCD5D7BD1}">
      <dsp:nvSpPr>
        <dsp:cNvPr id="0" name=""/>
        <dsp:cNvSpPr/>
      </dsp:nvSpPr>
      <dsp:spPr>
        <a:xfrm>
          <a:off x="1228" y="393567"/>
          <a:ext cx="4791686" cy="2875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Non-linear</a:t>
          </a:r>
        </a:p>
      </dsp:txBody>
      <dsp:txXfrm>
        <a:off x="1228" y="393567"/>
        <a:ext cx="4791686" cy="2875011"/>
      </dsp:txXfrm>
    </dsp:sp>
    <dsp:sp modelId="{A46EC24C-EA0B-4E22-8732-562B4577BBE6}">
      <dsp:nvSpPr>
        <dsp:cNvPr id="0" name=""/>
        <dsp:cNvSpPr/>
      </dsp:nvSpPr>
      <dsp:spPr>
        <a:xfrm>
          <a:off x="5272083" y="393567"/>
          <a:ext cx="4791686" cy="2875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No definite resonating frequency</a:t>
          </a:r>
        </a:p>
      </dsp:txBody>
      <dsp:txXfrm>
        <a:off x="5272083" y="393567"/>
        <a:ext cx="4791686" cy="2875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63A77-67DF-44EA-A13C-82C29FDD3D6E}">
      <dsp:nvSpPr>
        <dsp:cNvPr id="0" name=""/>
        <dsp:cNvSpPr/>
      </dsp:nvSpPr>
      <dsp:spPr>
        <a:xfrm>
          <a:off x="-56" y="-238521"/>
          <a:ext cx="2830780" cy="1797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F67BED-7A6C-4E1C-B4FC-617D0A01F2C0}">
      <dsp:nvSpPr>
        <dsp:cNvPr id="0" name=""/>
        <dsp:cNvSpPr/>
      </dsp:nvSpPr>
      <dsp:spPr>
        <a:xfrm>
          <a:off x="314474" y="60283"/>
          <a:ext cx="2830780" cy="17975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a:t>Overheating</a:t>
          </a:r>
          <a:endParaRPr lang="en-US" sz="3600" kern="1200"/>
        </a:p>
      </dsp:txBody>
      <dsp:txXfrm>
        <a:off x="367122" y="112931"/>
        <a:ext cx="2725484" cy="1692249"/>
      </dsp:txXfrm>
    </dsp:sp>
    <dsp:sp modelId="{57D14EDA-FC4C-4561-B5AF-6483CDED9C34}">
      <dsp:nvSpPr>
        <dsp:cNvPr id="0" name=""/>
        <dsp:cNvSpPr/>
      </dsp:nvSpPr>
      <dsp:spPr>
        <a:xfrm>
          <a:off x="3489877" y="-238521"/>
          <a:ext cx="2830780" cy="1797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8C5814-7B8D-4809-BA55-F27EA09B9272}">
      <dsp:nvSpPr>
        <dsp:cNvPr id="0" name=""/>
        <dsp:cNvSpPr/>
      </dsp:nvSpPr>
      <dsp:spPr>
        <a:xfrm>
          <a:off x="3804408" y="60283"/>
          <a:ext cx="2830780" cy="17975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a:t>Reduced Equipment Lifespan</a:t>
          </a:r>
          <a:endParaRPr lang="en-US" sz="3600" kern="1200"/>
        </a:p>
      </dsp:txBody>
      <dsp:txXfrm>
        <a:off x="3857056" y="112931"/>
        <a:ext cx="2725484" cy="1692249"/>
      </dsp:txXfrm>
    </dsp:sp>
    <dsp:sp modelId="{6285A40B-6813-484F-94D2-D7E73DE9CDF1}">
      <dsp:nvSpPr>
        <dsp:cNvPr id="0" name=""/>
        <dsp:cNvSpPr/>
      </dsp:nvSpPr>
      <dsp:spPr>
        <a:xfrm>
          <a:off x="6919686" y="-298804"/>
          <a:ext cx="2830780" cy="1797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B633FA-5F74-4D67-AB7E-BF62A6C52674}">
      <dsp:nvSpPr>
        <dsp:cNvPr id="0" name=""/>
        <dsp:cNvSpPr/>
      </dsp:nvSpPr>
      <dsp:spPr>
        <a:xfrm>
          <a:off x="7234217" y="0"/>
          <a:ext cx="2830780" cy="17975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a:t>Arrestor Failures</a:t>
          </a:r>
          <a:endParaRPr lang="en-US" sz="3600" kern="1200"/>
        </a:p>
      </dsp:txBody>
      <dsp:txXfrm>
        <a:off x="7286865" y="52648"/>
        <a:ext cx="2725484" cy="16922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3:07:04.148"/>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3:09:32.894"/>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3:10:15.746"/>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3:10:56.859"/>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3:12:17.98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34A30-4928-4056-9FB5-C2E1F23664C5}" type="datetimeFigureOut">
              <a:rPr lang="en-US" smtClean="0"/>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75E2-CB05-4DD2-9778-20622B6F4E99}" type="slidenum">
              <a:rPr lang="en-US" smtClean="0"/>
              <a:t>‹#›</a:t>
            </a:fld>
            <a:endParaRPr lang="en-US"/>
          </a:p>
        </p:txBody>
      </p:sp>
    </p:spTree>
    <p:extLst>
      <p:ext uri="{BB962C8B-B14F-4D97-AF65-F5344CB8AC3E}">
        <p14:creationId xmlns:p14="http://schemas.microsoft.com/office/powerpoint/2010/main" val="2272515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obtain a basic understanding of Ferroresonance, it is important to see the difference between Ferroresonance and common resonance. First off, Ferroresonance is non-linear in nature. This is a result of the transformer’s iron core that has non-linear characteristics. This will be further discussed in a few slides in more detail. The second main difference is there is no definite resonating frequency. In normal resonance, there is one frequency that makes the equation omega L equal 1 over omega C true. When dealing with Ferroresonance, it is possible for there to be multiple steady state and transient responses.</a:t>
            </a:r>
          </a:p>
          <a:p>
            <a:endParaRPr lang="en-US" dirty="0"/>
          </a:p>
          <a:p>
            <a:endParaRPr lang="en-US" dirty="0"/>
          </a:p>
        </p:txBody>
      </p:sp>
      <p:sp>
        <p:nvSpPr>
          <p:cNvPr id="4" name="Slide Number Placeholder 3"/>
          <p:cNvSpPr>
            <a:spLocks noGrp="1"/>
          </p:cNvSpPr>
          <p:nvPr>
            <p:ph type="sldNum" sz="quarter" idx="5"/>
          </p:nvPr>
        </p:nvSpPr>
        <p:spPr/>
        <p:txBody>
          <a:bodyPr/>
          <a:lstStyle/>
          <a:p>
            <a:fld id="{46BC75E2-CB05-4DD2-9778-20622B6F4E99}" type="slidenum">
              <a:rPr lang="en-US" smtClean="0"/>
              <a:t>2</a:t>
            </a:fld>
            <a:endParaRPr lang="en-US"/>
          </a:p>
        </p:txBody>
      </p:sp>
    </p:spTree>
    <p:extLst>
      <p:ext uri="{BB962C8B-B14F-4D97-AF65-F5344CB8AC3E}">
        <p14:creationId xmlns:p14="http://schemas.microsoft.com/office/powerpoint/2010/main" val="3233386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Kruger, fundamental and subharmonic modes are the most common to see in the field. The occurrence of the modes is determined by the saturation frequency. The frequency is the inverse of the equation shown here. Notice that the equation for the period relies on the initial condition of the capacitor and the saturation flux which comes from the transformer model. Studies have shown that if the saturation frequency is greater than the source frequency, the saturation frequency will “level itself” to the source frequency and go into the fundamental mode. If the saturation frequency is less, however, the subharmonic mode will occur. This ties in with the equation subharmonic frequency is n times the fundamental frequency.</a:t>
            </a:r>
          </a:p>
        </p:txBody>
      </p:sp>
      <p:sp>
        <p:nvSpPr>
          <p:cNvPr id="4" name="Slide Number Placeholder 3"/>
          <p:cNvSpPr>
            <a:spLocks noGrp="1"/>
          </p:cNvSpPr>
          <p:nvPr>
            <p:ph type="sldNum" sz="quarter" idx="5"/>
          </p:nvPr>
        </p:nvSpPr>
        <p:spPr/>
        <p:txBody>
          <a:bodyPr/>
          <a:lstStyle/>
          <a:p>
            <a:fld id="{46BC75E2-CB05-4DD2-9778-20622B6F4E99}" type="slidenum">
              <a:rPr lang="en-US" smtClean="0"/>
              <a:t>11</a:t>
            </a:fld>
            <a:endParaRPr lang="en-US"/>
          </a:p>
        </p:txBody>
      </p:sp>
    </p:spTree>
    <p:extLst>
      <p:ext uri="{BB962C8B-B14F-4D97-AF65-F5344CB8AC3E}">
        <p14:creationId xmlns:p14="http://schemas.microsoft.com/office/powerpoint/2010/main" val="1959497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Instances of Ferroresonance can cause extreme </a:t>
            </a:r>
            <a:r>
              <a:rPr lang="en-US" dirty="0" err="1"/>
              <a:t>overvoltages</a:t>
            </a:r>
            <a:r>
              <a:rPr lang="en-US" dirty="0"/>
              <a:t> of several per unit. As a result, current carrying cable and customer secondary equipment may be severely damaged. The capacitors in the </a:t>
            </a:r>
            <a:r>
              <a:rPr lang="en-US" dirty="0" err="1"/>
              <a:t>padmount</a:t>
            </a:r>
            <a:r>
              <a:rPr lang="en-US" dirty="0"/>
              <a:t> transformer itself may be </a:t>
            </a:r>
            <a:r>
              <a:rPr lang="en-US" dirty="0" err="1"/>
              <a:t>overvoltaged</a:t>
            </a:r>
            <a:r>
              <a:rPr lang="en-US" dirty="0"/>
              <a:t>, causing the oil in the capacitors to pressurize and explode! The arrestors on the transformer will also fail. These devices are rated specifically for the voltage of the line, so any extreme fluctuations and the arrestors will fail (simulating a lightning strike). EPRI (Electric Power Research Institute) states that unchecked voltages can exceed 400% of nominal line-ground.</a:t>
            </a:r>
          </a:p>
        </p:txBody>
      </p:sp>
      <p:sp>
        <p:nvSpPr>
          <p:cNvPr id="4" name="Slide Number Placeholder 3"/>
          <p:cNvSpPr>
            <a:spLocks noGrp="1"/>
          </p:cNvSpPr>
          <p:nvPr>
            <p:ph type="sldNum" sz="quarter" idx="5"/>
          </p:nvPr>
        </p:nvSpPr>
        <p:spPr/>
        <p:txBody>
          <a:bodyPr/>
          <a:lstStyle/>
          <a:p>
            <a:fld id="{46BC75E2-CB05-4DD2-9778-20622B6F4E99}" type="slidenum">
              <a:rPr lang="en-US" smtClean="0"/>
              <a:t>12</a:t>
            </a:fld>
            <a:endParaRPr lang="en-US"/>
          </a:p>
        </p:txBody>
      </p:sp>
    </p:spTree>
    <p:extLst>
      <p:ext uri="{BB962C8B-B14F-4D97-AF65-F5344CB8AC3E}">
        <p14:creationId xmlns:p14="http://schemas.microsoft.com/office/powerpoint/2010/main" val="1796196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Ferro resonance is most commonly seen in power systems in voltages 25 kV or higher, although it could occur as low as 12 kV if the conditions are extreme enough. Usually, a system has ferro resonance when there is a long underground tap with light load. It often occurs when a three phase transformer is supplied with one or two phases of power. This could be a result of switching, or a fault where a fuse blows. The magnetic flux of the transformer core does not cancel, which causes a non-linear form of inductance.</a:t>
            </a:r>
          </a:p>
          <a:p>
            <a:endParaRPr lang="en-US" dirty="0"/>
          </a:p>
        </p:txBody>
      </p:sp>
      <p:sp>
        <p:nvSpPr>
          <p:cNvPr id="4" name="Slide Number Placeholder 3"/>
          <p:cNvSpPr>
            <a:spLocks noGrp="1"/>
          </p:cNvSpPr>
          <p:nvPr>
            <p:ph type="sldNum" sz="quarter" idx="5"/>
          </p:nvPr>
        </p:nvSpPr>
        <p:spPr/>
        <p:txBody>
          <a:bodyPr/>
          <a:lstStyle/>
          <a:p>
            <a:fld id="{46BC75E2-CB05-4DD2-9778-20622B6F4E99}" type="slidenum">
              <a:rPr lang="en-US" smtClean="0"/>
              <a:t>3</a:t>
            </a:fld>
            <a:endParaRPr lang="en-US"/>
          </a:p>
        </p:txBody>
      </p:sp>
    </p:spTree>
    <p:extLst>
      <p:ext uri="{BB962C8B-B14F-4D97-AF65-F5344CB8AC3E}">
        <p14:creationId xmlns:p14="http://schemas.microsoft.com/office/powerpoint/2010/main" val="2916811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inductance of the system relies on the transformer saturation curve. The curve is combined of a linear region, a saturation region, and a knee region. The saturation region is a cause of real losses from the transformer windings and flux leakage. In an ideal transformer model, there would only be a linear region.</a:t>
            </a:r>
          </a:p>
          <a:p>
            <a:endParaRPr lang="en-US" dirty="0"/>
          </a:p>
        </p:txBody>
      </p:sp>
      <p:sp>
        <p:nvSpPr>
          <p:cNvPr id="4" name="Slide Number Placeholder 3"/>
          <p:cNvSpPr>
            <a:spLocks noGrp="1"/>
          </p:cNvSpPr>
          <p:nvPr>
            <p:ph type="sldNum" sz="quarter" idx="5"/>
          </p:nvPr>
        </p:nvSpPr>
        <p:spPr/>
        <p:txBody>
          <a:bodyPr/>
          <a:lstStyle/>
          <a:p>
            <a:fld id="{46BC75E2-CB05-4DD2-9778-20622B6F4E99}" type="slidenum">
              <a:rPr lang="en-US" smtClean="0"/>
              <a:t>4</a:t>
            </a:fld>
            <a:endParaRPr lang="en-US"/>
          </a:p>
        </p:txBody>
      </p:sp>
    </p:spTree>
    <p:extLst>
      <p:ext uri="{BB962C8B-B14F-4D97-AF65-F5344CB8AC3E}">
        <p14:creationId xmlns:p14="http://schemas.microsoft.com/office/powerpoint/2010/main" val="161535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analysis of a series ferro – resonant circuit. Point 1 on the graphs is when the inductor voltage is greater than the capacitor voltage. This is considered stable because the inductance is in the linear region. Point two is when the capacitor voltage is greater than the inductor voltage. This is stable because the inductance is in the saturation region. Point three is when the inductive and capacitive </a:t>
            </a:r>
            <a:r>
              <a:rPr lang="en-US" dirty="0" err="1"/>
              <a:t>reactances</a:t>
            </a:r>
            <a:r>
              <a:rPr lang="en-US" dirty="0"/>
              <a:t> are equal, thus creating an extremely low impedance circuit. The point is at the knee region, so the inductance jumps between saturation and linear, which makes it highly unstable. This operating point can neve be reached, but it can be “passed through”. When the system passes through this point, it adds an extra current, which causes </a:t>
            </a:r>
            <a:r>
              <a:rPr lang="en-US" dirty="0" err="1"/>
              <a:t>overvoltages</a:t>
            </a:r>
            <a:r>
              <a:rPr lang="en-US" dirty="0"/>
              <a:t>. The maximum voltage loss when operating at point one is the voltage across the inductor. The largest voltage drop when at operating point two is across the capacitor. This is where the main problems of Ferroresonance are seen. The capacitance value in the circuit </a:t>
            </a:r>
            <a:r>
              <a:rPr lang="en-US"/>
              <a:t>is represented </a:t>
            </a:r>
            <a:endParaRPr lang="en-US" dirty="0"/>
          </a:p>
          <a:p>
            <a:endParaRPr lang="en-US" dirty="0"/>
          </a:p>
        </p:txBody>
      </p:sp>
      <p:sp>
        <p:nvSpPr>
          <p:cNvPr id="4" name="Slide Number Placeholder 3"/>
          <p:cNvSpPr>
            <a:spLocks noGrp="1"/>
          </p:cNvSpPr>
          <p:nvPr>
            <p:ph type="sldNum" sz="quarter" idx="5"/>
          </p:nvPr>
        </p:nvSpPr>
        <p:spPr/>
        <p:txBody>
          <a:bodyPr/>
          <a:lstStyle/>
          <a:p>
            <a:fld id="{46BC75E2-CB05-4DD2-9778-20622B6F4E99}" type="slidenum">
              <a:rPr lang="en-US" smtClean="0"/>
              <a:t>5</a:t>
            </a:fld>
            <a:endParaRPr lang="en-US"/>
          </a:p>
        </p:txBody>
      </p:sp>
    </p:spTree>
    <p:extLst>
      <p:ext uri="{BB962C8B-B14F-4D97-AF65-F5344CB8AC3E}">
        <p14:creationId xmlns:p14="http://schemas.microsoft.com/office/powerpoint/2010/main" val="4213600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a shows the solutional changes when the source voltage is increased. As the voltage is increased, the stable non-</a:t>
            </a:r>
            <a:r>
              <a:rPr lang="en-US" dirty="0" err="1"/>
              <a:t>ferroresonant</a:t>
            </a:r>
            <a:r>
              <a:rPr lang="en-US" dirty="0"/>
              <a:t> solution dissipates, implying that an increase in voltage with the same conditions increases the likelihood of </a:t>
            </a:r>
            <a:r>
              <a:rPr lang="en-US" dirty="0" err="1"/>
              <a:t>ferroresonance</a:t>
            </a:r>
            <a:r>
              <a:rPr lang="en-US" dirty="0"/>
              <a:t>. Figure b shows the systems response to a change in capacitance. As the capacitance increases, the solutions convolves to one non ferro-resonant solution.  This implies that for a given source voltage and transformer B-H saturation curve, there is a range of capacitance at which Ferroresonance is capable of occurring. The bottom figure was taken from an EPRI study. Their findings found that Ferroresonance was more likely at higher distribution voltages than lower ones. As you can see there is no intercept on the 12 kV transformer curve near the knee region, but there are two intercepts near the knee region for the 25 kV transformer.</a:t>
            </a:r>
          </a:p>
        </p:txBody>
      </p:sp>
      <p:sp>
        <p:nvSpPr>
          <p:cNvPr id="4" name="Slide Number Placeholder 3"/>
          <p:cNvSpPr>
            <a:spLocks noGrp="1"/>
          </p:cNvSpPr>
          <p:nvPr>
            <p:ph type="sldNum" sz="quarter" idx="5"/>
          </p:nvPr>
        </p:nvSpPr>
        <p:spPr/>
        <p:txBody>
          <a:bodyPr/>
          <a:lstStyle/>
          <a:p>
            <a:fld id="{46BC75E2-CB05-4DD2-9778-20622B6F4E99}" type="slidenum">
              <a:rPr lang="en-US" smtClean="0"/>
              <a:t>6</a:t>
            </a:fld>
            <a:endParaRPr lang="en-US"/>
          </a:p>
        </p:txBody>
      </p:sp>
    </p:spTree>
    <p:extLst>
      <p:ext uri="{BB962C8B-B14F-4D97-AF65-F5344CB8AC3E}">
        <p14:creationId xmlns:p14="http://schemas.microsoft.com/office/powerpoint/2010/main" val="2654797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four main instances of ferro resonance. The fundamental mode shows currents and voltages acting periodically with the fundamental frequency and harmonics being active. The voltage and current waveforms are slightly distorted.</a:t>
            </a:r>
          </a:p>
          <a:p>
            <a:endParaRPr lang="en-US" dirty="0"/>
          </a:p>
        </p:txBody>
      </p:sp>
      <p:sp>
        <p:nvSpPr>
          <p:cNvPr id="4" name="Slide Number Placeholder 3"/>
          <p:cNvSpPr>
            <a:spLocks noGrp="1"/>
          </p:cNvSpPr>
          <p:nvPr>
            <p:ph type="sldNum" sz="quarter" idx="5"/>
          </p:nvPr>
        </p:nvSpPr>
        <p:spPr/>
        <p:txBody>
          <a:bodyPr/>
          <a:lstStyle/>
          <a:p>
            <a:fld id="{46BC75E2-CB05-4DD2-9778-20622B6F4E99}" type="slidenum">
              <a:rPr lang="en-US" smtClean="0"/>
              <a:t>7</a:t>
            </a:fld>
            <a:endParaRPr lang="en-US"/>
          </a:p>
        </p:txBody>
      </p:sp>
    </p:spTree>
    <p:extLst>
      <p:ext uri="{BB962C8B-B14F-4D97-AF65-F5344CB8AC3E}">
        <p14:creationId xmlns:p14="http://schemas.microsoft.com/office/powerpoint/2010/main" val="199295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the fundamental mode, the subharmonic mode has waveforms that repeat periodically. The harmonics of the system distort the voltage waveform. The harmonics are spaced out n times the fundamental frequency. In this case, the n value would be 0.5 because the fundamental frequency is 50 </a:t>
            </a:r>
            <a:r>
              <a:rPr lang="en-US" dirty="0" err="1"/>
              <a:t>hz</a:t>
            </a:r>
            <a:r>
              <a:rPr lang="en-US" dirty="0"/>
              <a:t>, and there is a harmonic every 25 </a:t>
            </a:r>
            <a:r>
              <a:rPr lang="en-US" dirty="0" err="1"/>
              <a:t>hz</a:t>
            </a:r>
            <a:r>
              <a:rPr lang="en-US" dirty="0"/>
              <a:t>.</a:t>
            </a:r>
          </a:p>
          <a:p>
            <a:endParaRPr lang="en-US" dirty="0"/>
          </a:p>
        </p:txBody>
      </p:sp>
      <p:sp>
        <p:nvSpPr>
          <p:cNvPr id="4" name="Slide Number Placeholder 3"/>
          <p:cNvSpPr>
            <a:spLocks noGrp="1"/>
          </p:cNvSpPr>
          <p:nvPr>
            <p:ph type="sldNum" sz="quarter" idx="5"/>
          </p:nvPr>
        </p:nvSpPr>
        <p:spPr/>
        <p:txBody>
          <a:bodyPr/>
          <a:lstStyle/>
          <a:p>
            <a:fld id="{46BC75E2-CB05-4DD2-9778-20622B6F4E99}" type="slidenum">
              <a:rPr lang="en-US" smtClean="0"/>
              <a:t>8</a:t>
            </a:fld>
            <a:endParaRPr lang="en-US"/>
          </a:p>
        </p:txBody>
      </p:sp>
    </p:spTree>
    <p:extLst>
      <p:ext uri="{BB962C8B-B14F-4D97-AF65-F5344CB8AC3E}">
        <p14:creationId xmlns:p14="http://schemas.microsoft.com/office/powerpoint/2010/main" val="1989794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waveform is completely random in chaotic mode. There have been no reports of chaotic mode occurring in ultra-high voltage substations and the only potential for chaotic mode to happen in voltage transformers was under highly unrealistic scenarios.</a:t>
            </a:r>
          </a:p>
          <a:p>
            <a:endParaRPr lang="en-US" dirty="0"/>
          </a:p>
        </p:txBody>
      </p:sp>
      <p:sp>
        <p:nvSpPr>
          <p:cNvPr id="4" name="Slide Number Placeholder 3"/>
          <p:cNvSpPr>
            <a:spLocks noGrp="1"/>
          </p:cNvSpPr>
          <p:nvPr>
            <p:ph type="sldNum" sz="quarter" idx="5"/>
          </p:nvPr>
        </p:nvSpPr>
        <p:spPr/>
        <p:txBody>
          <a:bodyPr/>
          <a:lstStyle/>
          <a:p>
            <a:fld id="{46BC75E2-CB05-4DD2-9778-20622B6F4E99}" type="slidenum">
              <a:rPr lang="en-US" smtClean="0"/>
              <a:t>9</a:t>
            </a:fld>
            <a:endParaRPr lang="en-US"/>
          </a:p>
        </p:txBody>
      </p:sp>
    </p:spTree>
    <p:extLst>
      <p:ext uri="{BB962C8B-B14F-4D97-AF65-F5344CB8AC3E}">
        <p14:creationId xmlns:p14="http://schemas.microsoft.com/office/powerpoint/2010/main" val="205377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quasi-periodic mode has an incoherence when looking at frequency spectrum. The formations go from one frequency to another, thus making the waveform aperiodic.  The peaks of the waveform are not as distorted as previous modes.</a:t>
            </a:r>
          </a:p>
        </p:txBody>
      </p:sp>
      <p:sp>
        <p:nvSpPr>
          <p:cNvPr id="4" name="Slide Number Placeholder 3"/>
          <p:cNvSpPr>
            <a:spLocks noGrp="1"/>
          </p:cNvSpPr>
          <p:nvPr>
            <p:ph type="sldNum" sz="quarter" idx="5"/>
          </p:nvPr>
        </p:nvSpPr>
        <p:spPr/>
        <p:txBody>
          <a:bodyPr/>
          <a:lstStyle/>
          <a:p>
            <a:fld id="{46BC75E2-CB05-4DD2-9778-20622B6F4E99}" type="slidenum">
              <a:rPr lang="en-US" smtClean="0"/>
              <a:t>10</a:t>
            </a:fld>
            <a:endParaRPr lang="en-US"/>
          </a:p>
        </p:txBody>
      </p:sp>
    </p:spTree>
    <p:extLst>
      <p:ext uri="{BB962C8B-B14F-4D97-AF65-F5344CB8AC3E}">
        <p14:creationId xmlns:p14="http://schemas.microsoft.com/office/powerpoint/2010/main" val="92486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March 19,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5046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March 19, 2024</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76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March 19, 2024</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4398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March 19, 2024</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44402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March 19, 2024</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63146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March 19, 2024</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03940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March 19, 2024</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3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March 19, 2024</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808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March 19, 2024</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79882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March 19, 2024</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3413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March 19, 2024</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05458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March 19, 2024</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00530048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wirling White Lights">
            <a:extLst>
              <a:ext uri="{FF2B5EF4-FFF2-40B4-BE49-F238E27FC236}">
                <a16:creationId xmlns:a16="http://schemas.microsoft.com/office/drawing/2014/main" id="{C81C49DE-0C1A-24E3-E98E-550A3D00E9F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
            <a:ext cx="12191979" cy="6857999"/>
          </a:xfrm>
          <a:prstGeom prst="rect">
            <a:avLst/>
          </a:prstGeom>
        </p:spPr>
      </p:pic>
      <p:sp>
        <p:nvSpPr>
          <p:cNvPr id="11" name="Rectangle 10">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C916E-4C64-741E-1C42-A52C3483D159}"/>
              </a:ext>
            </a:extLst>
          </p:cNvPr>
          <p:cNvSpPr>
            <a:spLocks noGrp="1"/>
          </p:cNvSpPr>
          <p:nvPr>
            <p:ph type="ctrTitle"/>
          </p:nvPr>
        </p:nvSpPr>
        <p:spPr>
          <a:xfrm>
            <a:off x="577123" y="477079"/>
            <a:ext cx="8512448" cy="1384378"/>
          </a:xfrm>
        </p:spPr>
        <p:txBody>
          <a:bodyPr>
            <a:normAutofit/>
          </a:bodyPr>
          <a:lstStyle/>
          <a:p>
            <a:pPr algn="l"/>
            <a:r>
              <a:rPr lang="en-US" dirty="0">
                <a:solidFill>
                  <a:srgbClr val="FFFFFF"/>
                </a:solidFill>
              </a:rPr>
              <a:t>Ferroresonance</a:t>
            </a:r>
          </a:p>
        </p:txBody>
      </p:sp>
      <p:sp>
        <p:nvSpPr>
          <p:cNvPr id="3" name="Subtitle 2">
            <a:extLst>
              <a:ext uri="{FF2B5EF4-FFF2-40B4-BE49-F238E27FC236}">
                <a16:creationId xmlns:a16="http://schemas.microsoft.com/office/drawing/2014/main" id="{D09ABC69-9A89-C68C-4986-5765DDC75A88}"/>
              </a:ext>
            </a:extLst>
          </p:cNvPr>
          <p:cNvSpPr>
            <a:spLocks noGrp="1"/>
          </p:cNvSpPr>
          <p:nvPr>
            <p:ph type="subTitle" idx="1"/>
          </p:nvPr>
        </p:nvSpPr>
        <p:spPr>
          <a:xfrm>
            <a:off x="577124" y="1994402"/>
            <a:ext cx="6141493" cy="1308179"/>
          </a:xfrm>
        </p:spPr>
        <p:txBody>
          <a:bodyPr>
            <a:normAutofit/>
          </a:bodyPr>
          <a:lstStyle/>
          <a:p>
            <a:pPr algn="l"/>
            <a:r>
              <a:rPr lang="en-US">
                <a:solidFill>
                  <a:srgbClr val="FFFFFF"/>
                </a:solidFill>
              </a:rPr>
              <a:t>Isaac Hoese</a:t>
            </a:r>
          </a:p>
        </p:txBody>
      </p:sp>
    </p:spTree>
    <p:extLst>
      <p:ext uri="{BB962C8B-B14F-4D97-AF65-F5344CB8AC3E}">
        <p14:creationId xmlns:p14="http://schemas.microsoft.com/office/powerpoint/2010/main" val="107110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4" name="Ink 2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6" name="Rectangle 25">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D3B99-C318-D597-2C1E-0B4B0659E0A1}"/>
              </a:ext>
            </a:extLst>
          </p:cNvPr>
          <p:cNvSpPr>
            <a:spLocks noGrp="1"/>
          </p:cNvSpPr>
          <p:nvPr>
            <p:ph type="title"/>
          </p:nvPr>
        </p:nvSpPr>
        <p:spPr>
          <a:xfrm>
            <a:off x="6383583" y="1122362"/>
            <a:ext cx="4900704" cy="2499379"/>
          </a:xfrm>
        </p:spPr>
        <p:txBody>
          <a:bodyPr vert="horz" lIns="91440" tIns="45720" rIns="91440" bIns="45720" rtlCol="0" anchor="b">
            <a:normAutofit/>
          </a:bodyPr>
          <a:lstStyle/>
          <a:p>
            <a:pPr algn="ctr"/>
            <a:r>
              <a:rPr lang="en-US"/>
              <a:t>Quasi-Periodic Mode</a:t>
            </a:r>
          </a:p>
        </p:txBody>
      </p:sp>
      <p:sp>
        <p:nvSpPr>
          <p:cNvPr id="28" name="Freeform: Shape 27">
            <a:extLst>
              <a:ext uri="{FF2B5EF4-FFF2-40B4-BE49-F238E27FC236}">
                <a16:creationId xmlns:a16="http://schemas.microsoft.com/office/drawing/2014/main" id="{2EC25AED-430D-4A07-ADB6-252CF7E7A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23270"/>
            <a:ext cx="12192000" cy="3034730"/>
          </a:xfrm>
          <a:custGeom>
            <a:avLst/>
            <a:gdLst>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4989408 w 12192000"/>
              <a:gd name="connsiteY72" fmla="*/ 1279499 h 3034730"/>
              <a:gd name="connsiteX73" fmla="*/ 5004446 w 12192000"/>
              <a:gd name="connsiteY73" fmla="*/ 1257288 h 3034730"/>
              <a:gd name="connsiteX74" fmla="*/ 5226148 w 12192000"/>
              <a:gd name="connsiteY74" fmla="*/ 1226342 h 3034730"/>
              <a:gd name="connsiteX75" fmla="*/ 5404202 w 12192000"/>
              <a:gd name="connsiteY75" fmla="*/ 1111681 h 3034730"/>
              <a:gd name="connsiteX76" fmla="*/ 5524873 w 12192000"/>
              <a:gd name="connsiteY76" fmla="*/ 1097146 h 3034730"/>
              <a:gd name="connsiteX77" fmla="*/ 5571647 w 12192000"/>
              <a:gd name="connsiteY77" fmla="*/ 1135778 h 3034730"/>
              <a:gd name="connsiteX78" fmla="*/ 5864828 w 12192000"/>
              <a:gd name="connsiteY78" fmla="*/ 1056037 h 3034730"/>
              <a:gd name="connsiteX79" fmla="*/ 5942819 w 12192000"/>
              <a:gd name="connsiteY79" fmla="*/ 1056200 h 3034730"/>
              <a:gd name="connsiteX80" fmla="*/ 6005130 w 12192000"/>
              <a:gd name="connsiteY80" fmla="*/ 1014420 h 3034730"/>
              <a:gd name="connsiteX81" fmla="*/ 6035074 w 12192000"/>
              <a:gd name="connsiteY81" fmla="*/ 1024211 h 3034730"/>
              <a:gd name="connsiteX82" fmla="*/ 6040306 w 12192000"/>
              <a:gd name="connsiteY82" fmla="*/ 1026359 h 3034730"/>
              <a:gd name="connsiteX83" fmla="*/ 6059736 w 12192000"/>
              <a:gd name="connsiteY83" fmla="*/ 1024948 h 3034730"/>
              <a:gd name="connsiteX84" fmla="*/ 6067105 w 12192000"/>
              <a:gd name="connsiteY84" fmla="*/ 1037061 h 3034730"/>
              <a:gd name="connsiteX85" fmla="*/ 6097704 w 12192000"/>
              <a:gd name="connsiteY85" fmla="*/ 1043902 h 3034730"/>
              <a:gd name="connsiteX86" fmla="*/ 6132939 w 12192000"/>
              <a:gd name="connsiteY86" fmla="*/ 1037812 h 3034730"/>
              <a:gd name="connsiteX87" fmla="*/ 6298074 w 12192000"/>
              <a:gd name="connsiteY87" fmla="*/ 994926 h 3034730"/>
              <a:gd name="connsiteX88" fmla="*/ 6398189 w 12192000"/>
              <a:gd name="connsiteY88" fmla="*/ 977221 h 3034730"/>
              <a:gd name="connsiteX89" fmla="*/ 6438292 w 12192000"/>
              <a:gd name="connsiteY89" fmla="*/ 982986 h 3034730"/>
              <a:gd name="connsiteX90" fmla="*/ 6492901 w 12192000"/>
              <a:gd name="connsiteY90" fmla="*/ 982640 h 3034730"/>
              <a:gd name="connsiteX91" fmla="*/ 6590880 w 12192000"/>
              <a:gd name="connsiteY91" fmla="*/ 991699 h 3034730"/>
              <a:gd name="connsiteX92" fmla="*/ 6719732 w 12192000"/>
              <a:gd name="connsiteY92" fmla="*/ 987056 h 3034730"/>
              <a:gd name="connsiteX93" fmla="*/ 6804733 w 12192000"/>
              <a:gd name="connsiteY93" fmla="*/ 930333 h 3034730"/>
              <a:gd name="connsiteX94" fmla="*/ 6814394 w 12192000"/>
              <a:gd name="connsiteY94" fmla="*/ 938315 h 3034730"/>
              <a:gd name="connsiteX95" fmla="*/ 6877373 w 12192000"/>
              <a:gd name="connsiteY95" fmla="*/ 925183 h 3034730"/>
              <a:gd name="connsiteX96" fmla="*/ 7086961 w 12192000"/>
              <a:gd name="connsiteY96" fmla="*/ 814923 h 3034730"/>
              <a:gd name="connsiteX97" fmla="*/ 7210341 w 12192000"/>
              <a:gd name="connsiteY97" fmla="*/ 791032 h 3034730"/>
              <a:gd name="connsiteX98" fmla="*/ 7255911 w 12192000"/>
              <a:gd name="connsiteY98" fmla="*/ 792913 h 3034730"/>
              <a:gd name="connsiteX99" fmla="*/ 7332151 w 12192000"/>
              <a:gd name="connsiteY99" fmla="*/ 795421 h 3034730"/>
              <a:gd name="connsiteX100" fmla="*/ 7393517 w 12192000"/>
              <a:gd name="connsiteY100" fmla="*/ 822810 h 3034730"/>
              <a:gd name="connsiteX101" fmla="*/ 7455528 w 12192000"/>
              <a:gd name="connsiteY101" fmla="*/ 814796 h 3034730"/>
              <a:gd name="connsiteX102" fmla="*/ 7464265 w 12192000"/>
              <a:gd name="connsiteY102" fmla="*/ 779938 h 3034730"/>
              <a:gd name="connsiteX103" fmla="*/ 7532439 w 12192000"/>
              <a:gd name="connsiteY103" fmla="*/ 782076 h 3034730"/>
              <a:gd name="connsiteX104" fmla="*/ 7636477 w 12192000"/>
              <a:gd name="connsiteY104" fmla="*/ 788938 h 3034730"/>
              <a:gd name="connsiteX105" fmla="*/ 7695017 w 12192000"/>
              <a:gd name="connsiteY105" fmla="*/ 784375 h 3034730"/>
              <a:gd name="connsiteX106" fmla="*/ 7856510 w 12192000"/>
              <a:gd name="connsiteY106" fmla="*/ 781165 h 3034730"/>
              <a:gd name="connsiteX107" fmla="*/ 8019475 w 12192000"/>
              <a:gd name="connsiteY107" fmla="*/ 785003 h 3034730"/>
              <a:gd name="connsiteX108" fmla="*/ 8122842 w 12192000"/>
              <a:gd name="connsiteY108" fmla="*/ 827094 h 3034730"/>
              <a:gd name="connsiteX109" fmla="*/ 8256063 w 12192000"/>
              <a:gd name="connsiteY109" fmla="*/ 825948 h 3034730"/>
              <a:gd name="connsiteX110" fmla="*/ 8279361 w 12192000"/>
              <a:gd name="connsiteY110" fmla="*/ 831590 h 3034730"/>
              <a:gd name="connsiteX111" fmla="*/ 8308574 w 12192000"/>
              <a:gd name="connsiteY111" fmla="*/ 820928 h 3034730"/>
              <a:gd name="connsiteX112" fmla="*/ 8425361 w 12192000"/>
              <a:gd name="connsiteY112" fmla="*/ 776344 h 3034730"/>
              <a:gd name="connsiteX113" fmla="*/ 8514569 w 12192000"/>
              <a:gd name="connsiteY113" fmla="*/ 724729 h 3034730"/>
              <a:gd name="connsiteX114" fmla="*/ 8637020 w 12192000"/>
              <a:gd name="connsiteY114" fmla="*/ 729742 h 3034730"/>
              <a:gd name="connsiteX115" fmla="*/ 8707913 w 12192000"/>
              <a:gd name="connsiteY115" fmla="*/ 709631 h 3034730"/>
              <a:gd name="connsiteX116" fmla="*/ 8818280 w 12192000"/>
              <a:gd name="connsiteY116" fmla="*/ 641332 h 3034730"/>
              <a:gd name="connsiteX117" fmla="*/ 8976426 w 12192000"/>
              <a:gd name="connsiteY117" fmla="*/ 629547 h 3034730"/>
              <a:gd name="connsiteX118" fmla="*/ 9016492 w 12192000"/>
              <a:gd name="connsiteY118" fmla="*/ 673992 h 3034730"/>
              <a:gd name="connsiteX119" fmla="*/ 9064409 w 12192000"/>
              <a:gd name="connsiteY119" fmla="*/ 696937 h 3034730"/>
              <a:gd name="connsiteX120" fmla="*/ 9071558 w 12192000"/>
              <a:gd name="connsiteY120" fmla="*/ 623787 h 3034730"/>
              <a:gd name="connsiteX121" fmla="*/ 9198035 w 12192000"/>
              <a:gd name="connsiteY121" fmla="*/ 548814 h 3034730"/>
              <a:gd name="connsiteX122" fmla="*/ 9262491 w 12192000"/>
              <a:gd name="connsiteY122" fmla="*/ 519293 h 3034730"/>
              <a:gd name="connsiteX123" fmla="*/ 9365508 w 12192000"/>
              <a:gd name="connsiteY123" fmla="*/ 489381 h 3034730"/>
              <a:gd name="connsiteX124" fmla="*/ 9396419 w 12192000"/>
              <a:gd name="connsiteY124" fmla="*/ 477440 h 3034730"/>
              <a:gd name="connsiteX125" fmla="*/ 9698757 w 12192000"/>
              <a:gd name="connsiteY125" fmla="*/ 327115 h 3034730"/>
              <a:gd name="connsiteX126" fmla="*/ 9898786 w 12192000"/>
              <a:gd name="connsiteY126" fmla="*/ 373843 h 3034730"/>
              <a:gd name="connsiteX127" fmla="*/ 10109592 w 12192000"/>
              <a:gd name="connsiteY127" fmla="*/ 353841 h 3034730"/>
              <a:gd name="connsiteX128" fmla="*/ 10166359 w 12192000"/>
              <a:gd name="connsiteY128" fmla="*/ 302357 h 3034730"/>
              <a:gd name="connsiteX129" fmla="*/ 10198649 w 12192000"/>
              <a:gd name="connsiteY129" fmla="*/ 298184 h 3034730"/>
              <a:gd name="connsiteX130" fmla="*/ 10252414 w 12192000"/>
              <a:gd name="connsiteY130" fmla="*/ 295650 h 3034730"/>
              <a:gd name="connsiteX131" fmla="*/ 10330562 w 12192000"/>
              <a:gd name="connsiteY131" fmla="*/ 263831 h 3034730"/>
              <a:gd name="connsiteX132" fmla="*/ 10494218 w 12192000"/>
              <a:gd name="connsiteY132" fmla="*/ 241267 h 3034730"/>
              <a:gd name="connsiteX133" fmla="*/ 10756358 w 12192000"/>
              <a:gd name="connsiteY133" fmla="*/ 119095 h 3034730"/>
              <a:gd name="connsiteX134" fmla="*/ 11012232 w 12192000"/>
              <a:gd name="connsiteY134" fmla="*/ 91325 h 3034730"/>
              <a:gd name="connsiteX135" fmla="*/ 11099682 w 12192000"/>
              <a:gd name="connsiteY135" fmla="*/ 78082 h 3034730"/>
              <a:gd name="connsiteX136" fmla="*/ 11201045 w 12192000"/>
              <a:gd name="connsiteY136" fmla="*/ 132087 h 3034730"/>
              <a:gd name="connsiteX137" fmla="*/ 11346270 w 12192000"/>
              <a:gd name="connsiteY137" fmla="*/ 101134 h 3034730"/>
              <a:gd name="connsiteX138" fmla="*/ 11429655 w 12192000"/>
              <a:gd name="connsiteY138" fmla="*/ 140156 h 3034730"/>
              <a:gd name="connsiteX139" fmla="*/ 11594025 w 12192000"/>
              <a:gd name="connsiteY139" fmla="*/ 82714 h 3034730"/>
              <a:gd name="connsiteX140" fmla="*/ 11634593 w 12192000"/>
              <a:gd name="connsiteY140" fmla="*/ 86302 h 3034730"/>
              <a:gd name="connsiteX141" fmla="*/ 11690562 w 12192000"/>
              <a:gd name="connsiteY141" fmla="*/ 99375 h 3034730"/>
              <a:gd name="connsiteX142" fmla="*/ 11864184 w 12192000"/>
              <a:gd name="connsiteY142" fmla="*/ 78880 h 3034730"/>
              <a:gd name="connsiteX143" fmla="*/ 11976386 w 12192000"/>
              <a:gd name="connsiteY143" fmla="*/ 34889 h 3034730"/>
              <a:gd name="connsiteX144" fmla="*/ 12053274 w 12192000"/>
              <a:gd name="connsiteY144"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4989408 w 12192000"/>
              <a:gd name="connsiteY72" fmla="*/ 1279499 h 3034730"/>
              <a:gd name="connsiteX73" fmla="*/ 5004446 w 12192000"/>
              <a:gd name="connsiteY73" fmla="*/ 1257288 h 3034730"/>
              <a:gd name="connsiteX74" fmla="*/ 5226148 w 12192000"/>
              <a:gd name="connsiteY74" fmla="*/ 1226342 h 3034730"/>
              <a:gd name="connsiteX75" fmla="*/ 5404202 w 12192000"/>
              <a:gd name="connsiteY75" fmla="*/ 1111681 h 3034730"/>
              <a:gd name="connsiteX76" fmla="*/ 5524873 w 12192000"/>
              <a:gd name="connsiteY76" fmla="*/ 1097146 h 3034730"/>
              <a:gd name="connsiteX77" fmla="*/ 5571647 w 12192000"/>
              <a:gd name="connsiteY77" fmla="*/ 1135778 h 3034730"/>
              <a:gd name="connsiteX78" fmla="*/ 5864828 w 12192000"/>
              <a:gd name="connsiteY78" fmla="*/ 1056037 h 3034730"/>
              <a:gd name="connsiteX79" fmla="*/ 5942819 w 12192000"/>
              <a:gd name="connsiteY79" fmla="*/ 1056200 h 3034730"/>
              <a:gd name="connsiteX80" fmla="*/ 6005130 w 12192000"/>
              <a:gd name="connsiteY80" fmla="*/ 1014420 h 3034730"/>
              <a:gd name="connsiteX81" fmla="*/ 6035074 w 12192000"/>
              <a:gd name="connsiteY81" fmla="*/ 1024211 h 3034730"/>
              <a:gd name="connsiteX82" fmla="*/ 6040306 w 12192000"/>
              <a:gd name="connsiteY82" fmla="*/ 1026359 h 3034730"/>
              <a:gd name="connsiteX83" fmla="*/ 6059736 w 12192000"/>
              <a:gd name="connsiteY83" fmla="*/ 1024948 h 3034730"/>
              <a:gd name="connsiteX84" fmla="*/ 6067105 w 12192000"/>
              <a:gd name="connsiteY84" fmla="*/ 1037061 h 3034730"/>
              <a:gd name="connsiteX85" fmla="*/ 6097704 w 12192000"/>
              <a:gd name="connsiteY85" fmla="*/ 1043902 h 3034730"/>
              <a:gd name="connsiteX86" fmla="*/ 6132939 w 12192000"/>
              <a:gd name="connsiteY86" fmla="*/ 1037812 h 3034730"/>
              <a:gd name="connsiteX87" fmla="*/ 6298074 w 12192000"/>
              <a:gd name="connsiteY87" fmla="*/ 994926 h 3034730"/>
              <a:gd name="connsiteX88" fmla="*/ 6398189 w 12192000"/>
              <a:gd name="connsiteY88" fmla="*/ 977221 h 3034730"/>
              <a:gd name="connsiteX89" fmla="*/ 6438292 w 12192000"/>
              <a:gd name="connsiteY89" fmla="*/ 982986 h 3034730"/>
              <a:gd name="connsiteX90" fmla="*/ 6492901 w 12192000"/>
              <a:gd name="connsiteY90" fmla="*/ 982640 h 3034730"/>
              <a:gd name="connsiteX91" fmla="*/ 6590880 w 12192000"/>
              <a:gd name="connsiteY91" fmla="*/ 991699 h 3034730"/>
              <a:gd name="connsiteX92" fmla="*/ 6719732 w 12192000"/>
              <a:gd name="connsiteY92" fmla="*/ 987056 h 3034730"/>
              <a:gd name="connsiteX93" fmla="*/ 6804733 w 12192000"/>
              <a:gd name="connsiteY93" fmla="*/ 930333 h 3034730"/>
              <a:gd name="connsiteX94" fmla="*/ 6814394 w 12192000"/>
              <a:gd name="connsiteY94" fmla="*/ 938315 h 3034730"/>
              <a:gd name="connsiteX95" fmla="*/ 6877373 w 12192000"/>
              <a:gd name="connsiteY95" fmla="*/ 925183 h 3034730"/>
              <a:gd name="connsiteX96" fmla="*/ 7086961 w 12192000"/>
              <a:gd name="connsiteY96" fmla="*/ 814923 h 3034730"/>
              <a:gd name="connsiteX97" fmla="*/ 7210341 w 12192000"/>
              <a:gd name="connsiteY97" fmla="*/ 791032 h 3034730"/>
              <a:gd name="connsiteX98" fmla="*/ 7255911 w 12192000"/>
              <a:gd name="connsiteY98" fmla="*/ 792913 h 3034730"/>
              <a:gd name="connsiteX99" fmla="*/ 7332151 w 12192000"/>
              <a:gd name="connsiteY99" fmla="*/ 795421 h 3034730"/>
              <a:gd name="connsiteX100" fmla="*/ 7393517 w 12192000"/>
              <a:gd name="connsiteY100" fmla="*/ 822810 h 3034730"/>
              <a:gd name="connsiteX101" fmla="*/ 7455528 w 12192000"/>
              <a:gd name="connsiteY101" fmla="*/ 814796 h 3034730"/>
              <a:gd name="connsiteX102" fmla="*/ 7464265 w 12192000"/>
              <a:gd name="connsiteY102" fmla="*/ 779938 h 3034730"/>
              <a:gd name="connsiteX103" fmla="*/ 7532439 w 12192000"/>
              <a:gd name="connsiteY103" fmla="*/ 782076 h 3034730"/>
              <a:gd name="connsiteX104" fmla="*/ 7636477 w 12192000"/>
              <a:gd name="connsiteY104" fmla="*/ 788938 h 3034730"/>
              <a:gd name="connsiteX105" fmla="*/ 7695017 w 12192000"/>
              <a:gd name="connsiteY105" fmla="*/ 784375 h 3034730"/>
              <a:gd name="connsiteX106" fmla="*/ 7856510 w 12192000"/>
              <a:gd name="connsiteY106" fmla="*/ 781165 h 3034730"/>
              <a:gd name="connsiteX107" fmla="*/ 8019475 w 12192000"/>
              <a:gd name="connsiteY107" fmla="*/ 785003 h 3034730"/>
              <a:gd name="connsiteX108" fmla="*/ 8122842 w 12192000"/>
              <a:gd name="connsiteY108" fmla="*/ 827094 h 3034730"/>
              <a:gd name="connsiteX109" fmla="*/ 8256063 w 12192000"/>
              <a:gd name="connsiteY109" fmla="*/ 825948 h 3034730"/>
              <a:gd name="connsiteX110" fmla="*/ 8279361 w 12192000"/>
              <a:gd name="connsiteY110" fmla="*/ 831590 h 3034730"/>
              <a:gd name="connsiteX111" fmla="*/ 8308574 w 12192000"/>
              <a:gd name="connsiteY111" fmla="*/ 820928 h 3034730"/>
              <a:gd name="connsiteX112" fmla="*/ 8425361 w 12192000"/>
              <a:gd name="connsiteY112" fmla="*/ 776344 h 3034730"/>
              <a:gd name="connsiteX113" fmla="*/ 8514569 w 12192000"/>
              <a:gd name="connsiteY113" fmla="*/ 724729 h 3034730"/>
              <a:gd name="connsiteX114" fmla="*/ 8637020 w 12192000"/>
              <a:gd name="connsiteY114" fmla="*/ 729742 h 3034730"/>
              <a:gd name="connsiteX115" fmla="*/ 8707913 w 12192000"/>
              <a:gd name="connsiteY115" fmla="*/ 709631 h 3034730"/>
              <a:gd name="connsiteX116" fmla="*/ 8818280 w 12192000"/>
              <a:gd name="connsiteY116" fmla="*/ 641332 h 3034730"/>
              <a:gd name="connsiteX117" fmla="*/ 8976426 w 12192000"/>
              <a:gd name="connsiteY117" fmla="*/ 629547 h 3034730"/>
              <a:gd name="connsiteX118" fmla="*/ 9016492 w 12192000"/>
              <a:gd name="connsiteY118" fmla="*/ 673992 h 3034730"/>
              <a:gd name="connsiteX119" fmla="*/ 9071558 w 12192000"/>
              <a:gd name="connsiteY119" fmla="*/ 623787 h 3034730"/>
              <a:gd name="connsiteX120" fmla="*/ 9198035 w 12192000"/>
              <a:gd name="connsiteY120" fmla="*/ 548814 h 3034730"/>
              <a:gd name="connsiteX121" fmla="*/ 9262491 w 12192000"/>
              <a:gd name="connsiteY121" fmla="*/ 519293 h 3034730"/>
              <a:gd name="connsiteX122" fmla="*/ 9365508 w 12192000"/>
              <a:gd name="connsiteY122" fmla="*/ 489381 h 3034730"/>
              <a:gd name="connsiteX123" fmla="*/ 9396419 w 12192000"/>
              <a:gd name="connsiteY123" fmla="*/ 477440 h 3034730"/>
              <a:gd name="connsiteX124" fmla="*/ 9698757 w 12192000"/>
              <a:gd name="connsiteY124" fmla="*/ 327115 h 3034730"/>
              <a:gd name="connsiteX125" fmla="*/ 9898786 w 12192000"/>
              <a:gd name="connsiteY125" fmla="*/ 373843 h 3034730"/>
              <a:gd name="connsiteX126" fmla="*/ 10109592 w 12192000"/>
              <a:gd name="connsiteY126" fmla="*/ 353841 h 3034730"/>
              <a:gd name="connsiteX127" fmla="*/ 10166359 w 12192000"/>
              <a:gd name="connsiteY127" fmla="*/ 302357 h 3034730"/>
              <a:gd name="connsiteX128" fmla="*/ 10198649 w 12192000"/>
              <a:gd name="connsiteY128" fmla="*/ 298184 h 3034730"/>
              <a:gd name="connsiteX129" fmla="*/ 10252414 w 12192000"/>
              <a:gd name="connsiteY129" fmla="*/ 295650 h 3034730"/>
              <a:gd name="connsiteX130" fmla="*/ 10330562 w 12192000"/>
              <a:gd name="connsiteY130" fmla="*/ 263831 h 3034730"/>
              <a:gd name="connsiteX131" fmla="*/ 10494218 w 12192000"/>
              <a:gd name="connsiteY131" fmla="*/ 241267 h 3034730"/>
              <a:gd name="connsiteX132" fmla="*/ 10756358 w 12192000"/>
              <a:gd name="connsiteY132" fmla="*/ 119095 h 3034730"/>
              <a:gd name="connsiteX133" fmla="*/ 11012232 w 12192000"/>
              <a:gd name="connsiteY133" fmla="*/ 91325 h 3034730"/>
              <a:gd name="connsiteX134" fmla="*/ 11099682 w 12192000"/>
              <a:gd name="connsiteY134" fmla="*/ 78082 h 3034730"/>
              <a:gd name="connsiteX135" fmla="*/ 11201045 w 12192000"/>
              <a:gd name="connsiteY135" fmla="*/ 132087 h 3034730"/>
              <a:gd name="connsiteX136" fmla="*/ 11346270 w 12192000"/>
              <a:gd name="connsiteY136" fmla="*/ 101134 h 3034730"/>
              <a:gd name="connsiteX137" fmla="*/ 11429655 w 12192000"/>
              <a:gd name="connsiteY137" fmla="*/ 140156 h 3034730"/>
              <a:gd name="connsiteX138" fmla="*/ 11594025 w 12192000"/>
              <a:gd name="connsiteY138" fmla="*/ 82714 h 3034730"/>
              <a:gd name="connsiteX139" fmla="*/ 11634593 w 12192000"/>
              <a:gd name="connsiteY139" fmla="*/ 86302 h 3034730"/>
              <a:gd name="connsiteX140" fmla="*/ 11690562 w 12192000"/>
              <a:gd name="connsiteY140" fmla="*/ 99375 h 3034730"/>
              <a:gd name="connsiteX141" fmla="*/ 11864184 w 12192000"/>
              <a:gd name="connsiteY141" fmla="*/ 78880 h 3034730"/>
              <a:gd name="connsiteX142" fmla="*/ 11976386 w 12192000"/>
              <a:gd name="connsiteY142" fmla="*/ 34889 h 3034730"/>
              <a:gd name="connsiteX143" fmla="*/ 12053274 w 12192000"/>
              <a:gd name="connsiteY143"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4989408 w 12192000"/>
              <a:gd name="connsiteY72" fmla="*/ 1279499 h 3034730"/>
              <a:gd name="connsiteX73" fmla="*/ 5004446 w 12192000"/>
              <a:gd name="connsiteY73" fmla="*/ 1257288 h 3034730"/>
              <a:gd name="connsiteX74" fmla="*/ 5226148 w 12192000"/>
              <a:gd name="connsiteY74" fmla="*/ 1226342 h 3034730"/>
              <a:gd name="connsiteX75" fmla="*/ 5404202 w 12192000"/>
              <a:gd name="connsiteY75" fmla="*/ 1111681 h 3034730"/>
              <a:gd name="connsiteX76" fmla="*/ 5524873 w 12192000"/>
              <a:gd name="connsiteY76" fmla="*/ 1097146 h 3034730"/>
              <a:gd name="connsiteX77" fmla="*/ 5571647 w 12192000"/>
              <a:gd name="connsiteY77" fmla="*/ 1135778 h 3034730"/>
              <a:gd name="connsiteX78" fmla="*/ 5864828 w 12192000"/>
              <a:gd name="connsiteY78" fmla="*/ 1056037 h 3034730"/>
              <a:gd name="connsiteX79" fmla="*/ 5942819 w 12192000"/>
              <a:gd name="connsiteY79" fmla="*/ 1056200 h 3034730"/>
              <a:gd name="connsiteX80" fmla="*/ 6005130 w 12192000"/>
              <a:gd name="connsiteY80" fmla="*/ 1014420 h 3034730"/>
              <a:gd name="connsiteX81" fmla="*/ 6035074 w 12192000"/>
              <a:gd name="connsiteY81" fmla="*/ 1024211 h 3034730"/>
              <a:gd name="connsiteX82" fmla="*/ 6040306 w 12192000"/>
              <a:gd name="connsiteY82" fmla="*/ 1026359 h 3034730"/>
              <a:gd name="connsiteX83" fmla="*/ 6059736 w 12192000"/>
              <a:gd name="connsiteY83" fmla="*/ 1024948 h 3034730"/>
              <a:gd name="connsiteX84" fmla="*/ 6067105 w 12192000"/>
              <a:gd name="connsiteY84" fmla="*/ 1037061 h 3034730"/>
              <a:gd name="connsiteX85" fmla="*/ 6097704 w 12192000"/>
              <a:gd name="connsiteY85" fmla="*/ 1043902 h 3034730"/>
              <a:gd name="connsiteX86" fmla="*/ 6132939 w 12192000"/>
              <a:gd name="connsiteY86" fmla="*/ 1037812 h 3034730"/>
              <a:gd name="connsiteX87" fmla="*/ 6298074 w 12192000"/>
              <a:gd name="connsiteY87" fmla="*/ 994926 h 3034730"/>
              <a:gd name="connsiteX88" fmla="*/ 6398189 w 12192000"/>
              <a:gd name="connsiteY88" fmla="*/ 977221 h 3034730"/>
              <a:gd name="connsiteX89" fmla="*/ 6438292 w 12192000"/>
              <a:gd name="connsiteY89" fmla="*/ 982986 h 3034730"/>
              <a:gd name="connsiteX90" fmla="*/ 6492901 w 12192000"/>
              <a:gd name="connsiteY90" fmla="*/ 982640 h 3034730"/>
              <a:gd name="connsiteX91" fmla="*/ 6590880 w 12192000"/>
              <a:gd name="connsiteY91" fmla="*/ 991699 h 3034730"/>
              <a:gd name="connsiteX92" fmla="*/ 6719732 w 12192000"/>
              <a:gd name="connsiteY92" fmla="*/ 987056 h 3034730"/>
              <a:gd name="connsiteX93" fmla="*/ 6804733 w 12192000"/>
              <a:gd name="connsiteY93" fmla="*/ 930333 h 3034730"/>
              <a:gd name="connsiteX94" fmla="*/ 6814394 w 12192000"/>
              <a:gd name="connsiteY94" fmla="*/ 938315 h 3034730"/>
              <a:gd name="connsiteX95" fmla="*/ 6877373 w 12192000"/>
              <a:gd name="connsiteY95" fmla="*/ 925183 h 3034730"/>
              <a:gd name="connsiteX96" fmla="*/ 7086961 w 12192000"/>
              <a:gd name="connsiteY96" fmla="*/ 814923 h 3034730"/>
              <a:gd name="connsiteX97" fmla="*/ 7210341 w 12192000"/>
              <a:gd name="connsiteY97" fmla="*/ 791032 h 3034730"/>
              <a:gd name="connsiteX98" fmla="*/ 7255911 w 12192000"/>
              <a:gd name="connsiteY98" fmla="*/ 792913 h 3034730"/>
              <a:gd name="connsiteX99" fmla="*/ 7332151 w 12192000"/>
              <a:gd name="connsiteY99" fmla="*/ 795421 h 3034730"/>
              <a:gd name="connsiteX100" fmla="*/ 7393517 w 12192000"/>
              <a:gd name="connsiteY100" fmla="*/ 822810 h 3034730"/>
              <a:gd name="connsiteX101" fmla="*/ 7455528 w 12192000"/>
              <a:gd name="connsiteY101" fmla="*/ 814796 h 3034730"/>
              <a:gd name="connsiteX102" fmla="*/ 7464265 w 12192000"/>
              <a:gd name="connsiteY102" fmla="*/ 779938 h 3034730"/>
              <a:gd name="connsiteX103" fmla="*/ 7532439 w 12192000"/>
              <a:gd name="connsiteY103" fmla="*/ 782076 h 3034730"/>
              <a:gd name="connsiteX104" fmla="*/ 7636477 w 12192000"/>
              <a:gd name="connsiteY104" fmla="*/ 788938 h 3034730"/>
              <a:gd name="connsiteX105" fmla="*/ 7695017 w 12192000"/>
              <a:gd name="connsiteY105" fmla="*/ 784375 h 3034730"/>
              <a:gd name="connsiteX106" fmla="*/ 7856510 w 12192000"/>
              <a:gd name="connsiteY106" fmla="*/ 781165 h 3034730"/>
              <a:gd name="connsiteX107" fmla="*/ 8019475 w 12192000"/>
              <a:gd name="connsiteY107" fmla="*/ 785003 h 3034730"/>
              <a:gd name="connsiteX108" fmla="*/ 8122842 w 12192000"/>
              <a:gd name="connsiteY108" fmla="*/ 827094 h 3034730"/>
              <a:gd name="connsiteX109" fmla="*/ 8256063 w 12192000"/>
              <a:gd name="connsiteY109" fmla="*/ 825948 h 3034730"/>
              <a:gd name="connsiteX110" fmla="*/ 8279361 w 12192000"/>
              <a:gd name="connsiteY110" fmla="*/ 831590 h 3034730"/>
              <a:gd name="connsiteX111" fmla="*/ 8308574 w 12192000"/>
              <a:gd name="connsiteY111" fmla="*/ 820928 h 3034730"/>
              <a:gd name="connsiteX112" fmla="*/ 8425361 w 12192000"/>
              <a:gd name="connsiteY112" fmla="*/ 776344 h 3034730"/>
              <a:gd name="connsiteX113" fmla="*/ 8514569 w 12192000"/>
              <a:gd name="connsiteY113" fmla="*/ 724729 h 3034730"/>
              <a:gd name="connsiteX114" fmla="*/ 8637020 w 12192000"/>
              <a:gd name="connsiteY114" fmla="*/ 729742 h 3034730"/>
              <a:gd name="connsiteX115" fmla="*/ 8707913 w 12192000"/>
              <a:gd name="connsiteY115" fmla="*/ 709631 h 3034730"/>
              <a:gd name="connsiteX116" fmla="*/ 8818280 w 12192000"/>
              <a:gd name="connsiteY116" fmla="*/ 641332 h 3034730"/>
              <a:gd name="connsiteX117" fmla="*/ 8976426 w 12192000"/>
              <a:gd name="connsiteY117" fmla="*/ 629547 h 3034730"/>
              <a:gd name="connsiteX118" fmla="*/ 9016492 w 12192000"/>
              <a:gd name="connsiteY118" fmla="*/ 673992 h 3034730"/>
              <a:gd name="connsiteX119" fmla="*/ 9071558 w 12192000"/>
              <a:gd name="connsiteY119" fmla="*/ 623787 h 3034730"/>
              <a:gd name="connsiteX120" fmla="*/ 9198035 w 12192000"/>
              <a:gd name="connsiteY120" fmla="*/ 548814 h 3034730"/>
              <a:gd name="connsiteX121" fmla="*/ 9262491 w 12192000"/>
              <a:gd name="connsiteY121" fmla="*/ 519293 h 3034730"/>
              <a:gd name="connsiteX122" fmla="*/ 9365508 w 12192000"/>
              <a:gd name="connsiteY122" fmla="*/ 489381 h 3034730"/>
              <a:gd name="connsiteX123" fmla="*/ 9396419 w 12192000"/>
              <a:gd name="connsiteY123" fmla="*/ 477440 h 3034730"/>
              <a:gd name="connsiteX124" fmla="*/ 9698757 w 12192000"/>
              <a:gd name="connsiteY124" fmla="*/ 327115 h 3034730"/>
              <a:gd name="connsiteX125" fmla="*/ 9898786 w 12192000"/>
              <a:gd name="connsiteY125" fmla="*/ 373843 h 3034730"/>
              <a:gd name="connsiteX126" fmla="*/ 10109592 w 12192000"/>
              <a:gd name="connsiteY126" fmla="*/ 353841 h 3034730"/>
              <a:gd name="connsiteX127" fmla="*/ 10166359 w 12192000"/>
              <a:gd name="connsiteY127" fmla="*/ 302357 h 3034730"/>
              <a:gd name="connsiteX128" fmla="*/ 10198649 w 12192000"/>
              <a:gd name="connsiteY128" fmla="*/ 298184 h 3034730"/>
              <a:gd name="connsiteX129" fmla="*/ 10252414 w 12192000"/>
              <a:gd name="connsiteY129" fmla="*/ 295650 h 3034730"/>
              <a:gd name="connsiteX130" fmla="*/ 10330562 w 12192000"/>
              <a:gd name="connsiteY130" fmla="*/ 263831 h 3034730"/>
              <a:gd name="connsiteX131" fmla="*/ 10494218 w 12192000"/>
              <a:gd name="connsiteY131" fmla="*/ 241267 h 3034730"/>
              <a:gd name="connsiteX132" fmla="*/ 10756358 w 12192000"/>
              <a:gd name="connsiteY132" fmla="*/ 119095 h 3034730"/>
              <a:gd name="connsiteX133" fmla="*/ 11012232 w 12192000"/>
              <a:gd name="connsiteY133" fmla="*/ 91325 h 3034730"/>
              <a:gd name="connsiteX134" fmla="*/ 11099682 w 12192000"/>
              <a:gd name="connsiteY134" fmla="*/ 78082 h 3034730"/>
              <a:gd name="connsiteX135" fmla="*/ 11201045 w 12192000"/>
              <a:gd name="connsiteY135" fmla="*/ 132087 h 3034730"/>
              <a:gd name="connsiteX136" fmla="*/ 11346270 w 12192000"/>
              <a:gd name="connsiteY136" fmla="*/ 101134 h 3034730"/>
              <a:gd name="connsiteX137" fmla="*/ 11429655 w 12192000"/>
              <a:gd name="connsiteY137" fmla="*/ 140156 h 3034730"/>
              <a:gd name="connsiteX138" fmla="*/ 11594025 w 12192000"/>
              <a:gd name="connsiteY138" fmla="*/ 82714 h 3034730"/>
              <a:gd name="connsiteX139" fmla="*/ 11634593 w 12192000"/>
              <a:gd name="connsiteY139" fmla="*/ 86302 h 3034730"/>
              <a:gd name="connsiteX140" fmla="*/ 11690562 w 12192000"/>
              <a:gd name="connsiteY140" fmla="*/ 99375 h 3034730"/>
              <a:gd name="connsiteX141" fmla="*/ 11864184 w 12192000"/>
              <a:gd name="connsiteY141" fmla="*/ 78880 h 3034730"/>
              <a:gd name="connsiteX142" fmla="*/ 11976386 w 12192000"/>
              <a:gd name="connsiteY142" fmla="*/ 34889 h 3034730"/>
              <a:gd name="connsiteX143" fmla="*/ 12053274 w 12192000"/>
              <a:gd name="connsiteY143"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4989408 w 12192000"/>
              <a:gd name="connsiteY72" fmla="*/ 1279499 h 3034730"/>
              <a:gd name="connsiteX73" fmla="*/ 5004446 w 12192000"/>
              <a:gd name="connsiteY73" fmla="*/ 1257288 h 3034730"/>
              <a:gd name="connsiteX74" fmla="*/ 5226148 w 12192000"/>
              <a:gd name="connsiteY74" fmla="*/ 1226342 h 3034730"/>
              <a:gd name="connsiteX75" fmla="*/ 5404202 w 12192000"/>
              <a:gd name="connsiteY75" fmla="*/ 1111681 h 3034730"/>
              <a:gd name="connsiteX76" fmla="*/ 5524873 w 12192000"/>
              <a:gd name="connsiteY76" fmla="*/ 1097146 h 3034730"/>
              <a:gd name="connsiteX77" fmla="*/ 5571647 w 12192000"/>
              <a:gd name="connsiteY77" fmla="*/ 1135778 h 3034730"/>
              <a:gd name="connsiteX78" fmla="*/ 5864828 w 12192000"/>
              <a:gd name="connsiteY78" fmla="*/ 1056037 h 3034730"/>
              <a:gd name="connsiteX79" fmla="*/ 5942819 w 12192000"/>
              <a:gd name="connsiteY79" fmla="*/ 1056200 h 3034730"/>
              <a:gd name="connsiteX80" fmla="*/ 6005130 w 12192000"/>
              <a:gd name="connsiteY80" fmla="*/ 1014420 h 3034730"/>
              <a:gd name="connsiteX81" fmla="*/ 6035074 w 12192000"/>
              <a:gd name="connsiteY81" fmla="*/ 1024211 h 3034730"/>
              <a:gd name="connsiteX82" fmla="*/ 6040306 w 12192000"/>
              <a:gd name="connsiteY82" fmla="*/ 1026359 h 3034730"/>
              <a:gd name="connsiteX83" fmla="*/ 6059736 w 12192000"/>
              <a:gd name="connsiteY83" fmla="*/ 1024948 h 3034730"/>
              <a:gd name="connsiteX84" fmla="*/ 6067105 w 12192000"/>
              <a:gd name="connsiteY84" fmla="*/ 1037061 h 3034730"/>
              <a:gd name="connsiteX85" fmla="*/ 6097704 w 12192000"/>
              <a:gd name="connsiteY85" fmla="*/ 1043902 h 3034730"/>
              <a:gd name="connsiteX86" fmla="*/ 6132939 w 12192000"/>
              <a:gd name="connsiteY86" fmla="*/ 1037812 h 3034730"/>
              <a:gd name="connsiteX87" fmla="*/ 6298074 w 12192000"/>
              <a:gd name="connsiteY87" fmla="*/ 994926 h 3034730"/>
              <a:gd name="connsiteX88" fmla="*/ 6398189 w 12192000"/>
              <a:gd name="connsiteY88" fmla="*/ 977221 h 3034730"/>
              <a:gd name="connsiteX89" fmla="*/ 6438292 w 12192000"/>
              <a:gd name="connsiteY89" fmla="*/ 982986 h 3034730"/>
              <a:gd name="connsiteX90" fmla="*/ 6492901 w 12192000"/>
              <a:gd name="connsiteY90" fmla="*/ 982640 h 3034730"/>
              <a:gd name="connsiteX91" fmla="*/ 6590880 w 12192000"/>
              <a:gd name="connsiteY91" fmla="*/ 991699 h 3034730"/>
              <a:gd name="connsiteX92" fmla="*/ 6719732 w 12192000"/>
              <a:gd name="connsiteY92" fmla="*/ 987056 h 3034730"/>
              <a:gd name="connsiteX93" fmla="*/ 6804733 w 12192000"/>
              <a:gd name="connsiteY93" fmla="*/ 930333 h 3034730"/>
              <a:gd name="connsiteX94" fmla="*/ 6814394 w 12192000"/>
              <a:gd name="connsiteY94" fmla="*/ 938315 h 3034730"/>
              <a:gd name="connsiteX95" fmla="*/ 6877373 w 12192000"/>
              <a:gd name="connsiteY95" fmla="*/ 925183 h 3034730"/>
              <a:gd name="connsiteX96" fmla="*/ 7086961 w 12192000"/>
              <a:gd name="connsiteY96" fmla="*/ 814923 h 3034730"/>
              <a:gd name="connsiteX97" fmla="*/ 7210341 w 12192000"/>
              <a:gd name="connsiteY97" fmla="*/ 791032 h 3034730"/>
              <a:gd name="connsiteX98" fmla="*/ 7255911 w 12192000"/>
              <a:gd name="connsiteY98" fmla="*/ 792913 h 3034730"/>
              <a:gd name="connsiteX99" fmla="*/ 7332151 w 12192000"/>
              <a:gd name="connsiteY99" fmla="*/ 795421 h 3034730"/>
              <a:gd name="connsiteX100" fmla="*/ 7393517 w 12192000"/>
              <a:gd name="connsiteY100" fmla="*/ 822810 h 3034730"/>
              <a:gd name="connsiteX101" fmla="*/ 7455528 w 12192000"/>
              <a:gd name="connsiteY101" fmla="*/ 814796 h 3034730"/>
              <a:gd name="connsiteX102" fmla="*/ 7464265 w 12192000"/>
              <a:gd name="connsiteY102" fmla="*/ 779938 h 3034730"/>
              <a:gd name="connsiteX103" fmla="*/ 7532439 w 12192000"/>
              <a:gd name="connsiteY103" fmla="*/ 782076 h 3034730"/>
              <a:gd name="connsiteX104" fmla="*/ 7636477 w 12192000"/>
              <a:gd name="connsiteY104" fmla="*/ 788938 h 3034730"/>
              <a:gd name="connsiteX105" fmla="*/ 7695017 w 12192000"/>
              <a:gd name="connsiteY105" fmla="*/ 784375 h 3034730"/>
              <a:gd name="connsiteX106" fmla="*/ 7856510 w 12192000"/>
              <a:gd name="connsiteY106" fmla="*/ 781165 h 3034730"/>
              <a:gd name="connsiteX107" fmla="*/ 8019475 w 12192000"/>
              <a:gd name="connsiteY107" fmla="*/ 785003 h 3034730"/>
              <a:gd name="connsiteX108" fmla="*/ 8122842 w 12192000"/>
              <a:gd name="connsiteY108" fmla="*/ 827094 h 3034730"/>
              <a:gd name="connsiteX109" fmla="*/ 8256063 w 12192000"/>
              <a:gd name="connsiteY109" fmla="*/ 825948 h 3034730"/>
              <a:gd name="connsiteX110" fmla="*/ 8279361 w 12192000"/>
              <a:gd name="connsiteY110" fmla="*/ 831590 h 3034730"/>
              <a:gd name="connsiteX111" fmla="*/ 8308574 w 12192000"/>
              <a:gd name="connsiteY111" fmla="*/ 820928 h 3034730"/>
              <a:gd name="connsiteX112" fmla="*/ 8425361 w 12192000"/>
              <a:gd name="connsiteY112" fmla="*/ 776344 h 3034730"/>
              <a:gd name="connsiteX113" fmla="*/ 8514569 w 12192000"/>
              <a:gd name="connsiteY113" fmla="*/ 724729 h 3034730"/>
              <a:gd name="connsiteX114" fmla="*/ 8637020 w 12192000"/>
              <a:gd name="connsiteY114" fmla="*/ 729742 h 3034730"/>
              <a:gd name="connsiteX115" fmla="*/ 8707913 w 12192000"/>
              <a:gd name="connsiteY115" fmla="*/ 709631 h 3034730"/>
              <a:gd name="connsiteX116" fmla="*/ 8818280 w 12192000"/>
              <a:gd name="connsiteY116" fmla="*/ 641332 h 3034730"/>
              <a:gd name="connsiteX117" fmla="*/ 8976426 w 12192000"/>
              <a:gd name="connsiteY117" fmla="*/ 629547 h 3034730"/>
              <a:gd name="connsiteX118" fmla="*/ 9016492 w 12192000"/>
              <a:gd name="connsiteY118" fmla="*/ 673992 h 3034730"/>
              <a:gd name="connsiteX119" fmla="*/ 9071558 w 12192000"/>
              <a:gd name="connsiteY119" fmla="*/ 623787 h 3034730"/>
              <a:gd name="connsiteX120" fmla="*/ 9198035 w 12192000"/>
              <a:gd name="connsiteY120" fmla="*/ 548814 h 3034730"/>
              <a:gd name="connsiteX121" fmla="*/ 9262491 w 12192000"/>
              <a:gd name="connsiteY121" fmla="*/ 519293 h 3034730"/>
              <a:gd name="connsiteX122" fmla="*/ 9365508 w 12192000"/>
              <a:gd name="connsiteY122" fmla="*/ 489381 h 3034730"/>
              <a:gd name="connsiteX123" fmla="*/ 9396419 w 12192000"/>
              <a:gd name="connsiteY123" fmla="*/ 477440 h 3034730"/>
              <a:gd name="connsiteX124" fmla="*/ 9736857 w 12192000"/>
              <a:gd name="connsiteY124" fmla="*/ 377915 h 3034730"/>
              <a:gd name="connsiteX125" fmla="*/ 9898786 w 12192000"/>
              <a:gd name="connsiteY125" fmla="*/ 373843 h 3034730"/>
              <a:gd name="connsiteX126" fmla="*/ 10109592 w 12192000"/>
              <a:gd name="connsiteY126" fmla="*/ 353841 h 3034730"/>
              <a:gd name="connsiteX127" fmla="*/ 10166359 w 12192000"/>
              <a:gd name="connsiteY127" fmla="*/ 302357 h 3034730"/>
              <a:gd name="connsiteX128" fmla="*/ 10198649 w 12192000"/>
              <a:gd name="connsiteY128" fmla="*/ 298184 h 3034730"/>
              <a:gd name="connsiteX129" fmla="*/ 10252414 w 12192000"/>
              <a:gd name="connsiteY129" fmla="*/ 295650 h 3034730"/>
              <a:gd name="connsiteX130" fmla="*/ 10330562 w 12192000"/>
              <a:gd name="connsiteY130" fmla="*/ 263831 h 3034730"/>
              <a:gd name="connsiteX131" fmla="*/ 10494218 w 12192000"/>
              <a:gd name="connsiteY131" fmla="*/ 241267 h 3034730"/>
              <a:gd name="connsiteX132" fmla="*/ 10756358 w 12192000"/>
              <a:gd name="connsiteY132" fmla="*/ 119095 h 3034730"/>
              <a:gd name="connsiteX133" fmla="*/ 11012232 w 12192000"/>
              <a:gd name="connsiteY133" fmla="*/ 91325 h 3034730"/>
              <a:gd name="connsiteX134" fmla="*/ 11099682 w 12192000"/>
              <a:gd name="connsiteY134" fmla="*/ 78082 h 3034730"/>
              <a:gd name="connsiteX135" fmla="*/ 11201045 w 12192000"/>
              <a:gd name="connsiteY135" fmla="*/ 132087 h 3034730"/>
              <a:gd name="connsiteX136" fmla="*/ 11346270 w 12192000"/>
              <a:gd name="connsiteY136" fmla="*/ 101134 h 3034730"/>
              <a:gd name="connsiteX137" fmla="*/ 11429655 w 12192000"/>
              <a:gd name="connsiteY137" fmla="*/ 140156 h 3034730"/>
              <a:gd name="connsiteX138" fmla="*/ 11594025 w 12192000"/>
              <a:gd name="connsiteY138" fmla="*/ 82714 h 3034730"/>
              <a:gd name="connsiteX139" fmla="*/ 11634593 w 12192000"/>
              <a:gd name="connsiteY139" fmla="*/ 86302 h 3034730"/>
              <a:gd name="connsiteX140" fmla="*/ 11690562 w 12192000"/>
              <a:gd name="connsiteY140" fmla="*/ 99375 h 3034730"/>
              <a:gd name="connsiteX141" fmla="*/ 11864184 w 12192000"/>
              <a:gd name="connsiteY141" fmla="*/ 78880 h 3034730"/>
              <a:gd name="connsiteX142" fmla="*/ 11976386 w 12192000"/>
              <a:gd name="connsiteY142" fmla="*/ 34889 h 3034730"/>
              <a:gd name="connsiteX143" fmla="*/ 12053274 w 12192000"/>
              <a:gd name="connsiteY143"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4989408 w 12192000"/>
              <a:gd name="connsiteY72" fmla="*/ 1279499 h 3034730"/>
              <a:gd name="connsiteX73" fmla="*/ 5004446 w 12192000"/>
              <a:gd name="connsiteY73" fmla="*/ 1257288 h 3034730"/>
              <a:gd name="connsiteX74" fmla="*/ 5226148 w 12192000"/>
              <a:gd name="connsiteY74" fmla="*/ 1226342 h 3034730"/>
              <a:gd name="connsiteX75" fmla="*/ 5404202 w 12192000"/>
              <a:gd name="connsiteY75" fmla="*/ 1111681 h 3034730"/>
              <a:gd name="connsiteX76" fmla="*/ 5524873 w 12192000"/>
              <a:gd name="connsiteY76" fmla="*/ 1097146 h 3034730"/>
              <a:gd name="connsiteX77" fmla="*/ 5571647 w 12192000"/>
              <a:gd name="connsiteY77" fmla="*/ 1135778 h 3034730"/>
              <a:gd name="connsiteX78" fmla="*/ 5864828 w 12192000"/>
              <a:gd name="connsiteY78" fmla="*/ 1056037 h 3034730"/>
              <a:gd name="connsiteX79" fmla="*/ 5942819 w 12192000"/>
              <a:gd name="connsiteY79" fmla="*/ 1056200 h 3034730"/>
              <a:gd name="connsiteX80" fmla="*/ 6005130 w 12192000"/>
              <a:gd name="connsiteY80" fmla="*/ 1014420 h 3034730"/>
              <a:gd name="connsiteX81" fmla="*/ 6035074 w 12192000"/>
              <a:gd name="connsiteY81" fmla="*/ 1024211 h 3034730"/>
              <a:gd name="connsiteX82" fmla="*/ 6040306 w 12192000"/>
              <a:gd name="connsiteY82" fmla="*/ 1026359 h 3034730"/>
              <a:gd name="connsiteX83" fmla="*/ 6059736 w 12192000"/>
              <a:gd name="connsiteY83" fmla="*/ 1024948 h 3034730"/>
              <a:gd name="connsiteX84" fmla="*/ 6067105 w 12192000"/>
              <a:gd name="connsiteY84" fmla="*/ 1037061 h 3034730"/>
              <a:gd name="connsiteX85" fmla="*/ 6097704 w 12192000"/>
              <a:gd name="connsiteY85" fmla="*/ 1043902 h 3034730"/>
              <a:gd name="connsiteX86" fmla="*/ 6132939 w 12192000"/>
              <a:gd name="connsiteY86" fmla="*/ 1037812 h 3034730"/>
              <a:gd name="connsiteX87" fmla="*/ 6298074 w 12192000"/>
              <a:gd name="connsiteY87" fmla="*/ 994926 h 3034730"/>
              <a:gd name="connsiteX88" fmla="*/ 6398189 w 12192000"/>
              <a:gd name="connsiteY88" fmla="*/ 977221 h 3034730"/>
              <a:gd name="connsiteX89" fmla="*/ 6438292 w 12192000"/>
              <a:gd name="connsiteY89" fmla="*/ 982986 h 3034730"/>
              <a:gd name="connsiteX90" fmla="*/ 6492901 w 12192000"/>
              <a:gd name="connsiteY90" fmla="*/ 982640 h 3034730"/>
              <a:gd name="connsiteX91" fmla="*/ 6590880 w 12192000"/>
              <a:gd name="connsiteY91" fmla="*/ 991699 h 3034730"/>
              <a:gd name="connsiteX92" fmla="*/ 6719732 w 12192000"/>
              <a:gd name="connsiteY92" fmla="*/ 987056 h 3034730"/>
              <a:gd name="connsiteX93" fmla="*/ 6804733 w 12192000"/>
              <a:gd name="connsiteY93" fmla="*/ 930333 h 3034730"/>
              <a:gd name="connsiteX94" fmla="*/ 6814394 w 12192000"/>
              <a:gd name="connsiteY94" fmla="*/ 938315 h 3034730"/>
              <a:gd name="connsiteX95" fmla="*/ 6877373 w 12192000"/>
              <a:gd name="connsiteY95" fmla="*/ 925183 h 3034730"/>
              <a:gd name="connsiteX96" fmla="*/ 7086961 w 12192000"/>
              <a:gd name="connsiteY96" fmla="*/ 814923 h 3034730"/>
              <a:gd name="connsiteX97" fmla="*/ 7210341 w 12192000"/>
              <a:gd name="connsiteY97" fmla="*/ 791032 h 3034730"/>
              <a:gd name="connsiteX98" fmla="*/ 7255911 w 12192000"/>
              <a:gd name="connsiteY98" fmla="*/ 792913 h 3034730"/>
              <a:gd name="connsiteX99" fmla="*/ 7332151 w 12192000"/>
              <a:gd name="connsiteY99" fmla="*/ 795421 h 3034730"/>
              <a:gd name="connsiteX100" fmla="*/ 7393517 w 12192000"/>
              <a:gd name="connsiteY100" fmla="*/ 822810 h 3034730"/>
              <a:gd name="connsiteX101" fmla="*/ 7455528 w 12192000"/>
              <a:gd name="connsiteY101" fmla="*/ 814796 h 3034730"/>
              <a:gd name="connsiteX102" fmla="*/ 7464265 w 12192000"/>
              <a:gd name="connsiteY102" fmla="*/ 779938 h 3034730"/>
              <a:gd name="connsiteX103" fmla="*/ 7532439 w 12192000"/>
              <a:gd name="connsiteY103" fmla="*/ 782076 h 3034730"/>
              <a:gd name="connsiteX104" fmla="*/ 7636477 w 12192000"/>
              <a:gd name="connsiteY104" fmla="*/ 788938 h 3034730"/>
              <a:gd name="connsiteX105" fmla="*/ 7695017 w 12192000"/>
              <a:gd name="connsiteY105" fmla="*/ 784375 h 3034730"/>
              <a:gd name="connsiteX106" fmla="*/ 7856510 w 12192000"/>
              <a:gd name="connsiteY106" fmla="*/ 781165 h 3034730"/>
              <a:gd name="connsiteX107" fmla="*/ 8000425 w 12192000"/>
              <a:gd name="connsiteY107" fmla="*/ 797703 h 3034730"/>
              <a:gd name="connsiteX108" fmla="*/ 8122842 w 12192000"/>
              <a:gd name="connsiteY108" fmla="*/ 827094 h 3034730"/>
              <a:gd name="connsiteX109" fmla="*/ 8256063 w 12192000"/>
              <a:gd name="connsiteY109" fmla="*/ 825948 h 3034730"/>
              <a:gd name="connsiteX110" fmla="*/ 8279361 w 12192000"/>
              <a:gd name="connsiteY110" fmla="*/ 831590 h 3034730"/>
              <a:gd name="connsiteX111" fmla="*/ 8308574 w 12192000"/>
              <a:gd name="connsiteY111" fmla="*/ 820928 h 3034730"/>
              <a:gd name="connsiteX112" fmla="*/ 8425361 w 12192000"/>
              <a:gd name="connsiteY112" fmla="*/ 776344 h 3034730"/>
              <a:gd name="connsiteX113" fmla="*/ 8514569 w 12192000"/>
              <a:gd name="connsiteY113" fmla="*/ 724729 h 3034730"/>
              <a:gd name="connsiteX114" fmla="*/ 8637020 w 12192000"/>
              <a:gd name="connsiteY114" fmla="*/ 729742 h 3034730"/>
              <a:gd name="connsiteX115" fmla="*/ 8707913 w 12192000"/>
              <a:gd name="connsiteY115" fmla="*/ 709631 h 3034730"/>
              <a:gd name="connsiteX116" fmla="*/ 8818280 w 12192000"/>
              <a:gd name="connsiteY116" fmla="*/ 641332 h 3034730"/>
              <a:gd name="connsiteX117" fmla="*/ 8976426 w 12192000"/>
              <a:gd name="connsiteY117" fmla="*/ 629547 h 3034730"/>
              <a:gd name="connsiteX118" fmla="*/ 9016492 w 12192000"/>
              <a:gd name="connsiteY118" fmla="*/ 673992 h 3034730"/>
              <a:gd name="connsiteX119" fmla="*/ 9071558 w 12192000"/>
              <a:gd name="connsiteY119" fmla="*/ 623787 h 3034730"/>
              <a:gd name="connsiteX120" fmla="*/ 9198035 w 12192000"/>
              <a:gd name="connsiteY120" fmla="*/ 548814 h 3034730"/>
              <a:gd name="connsiteX121" fmla="*/ 9262491 w 12192000"/>
              <a:gd name="connsiteY121" fmla="*/ 519293 h 3034730"/>
              <a:gd name="connsiteX122" fmla="*/ 9365508 w 12192000"/>
              <a:gd name="connsiteY122" fmla="*/ 489381 h 3034730"/>
              <a:gd name="connsiteX123" fmla="*/ 9396419 w 12192000"/>
              <a:gd name="connsiteY123" fmla="*/ 477440 h 3034730"/>
              <a:gd name="connsiteX124" fmla="*/ 9736857 w 12192000"/>
              <a:gd name="connsiteY124" fmla="*/ 377915 h 3034730"/>
              <a:gd name="connsiteX125" fmla="*/ 9898786 w 12192000"/>
              <a:gd name="connsiteY125" fmla="*/ 373843 h 3034730"/>
              <a:gd name="connsiteX126" fmla="*/ 10109592 w 12192000"/>
              <a:gd name="connsiteY126" fmla="*/ 353841 h 3034730"/>
              <a:gd name="connsiteX127" fmla="*/ 10166359 w 12192000"/>
              <a:gd name="connsiteY127" fmla="*/ 302357 h 3034730"/>
              <a:gd name="connsiteX128" fmla="*/ 10198649 w 12192000"/>
              <a:gd name="connsiteY128" fmla="*/ 298184 h 3034730"/>
              <a:gd name="connsiteX129" fmla="*/ 10252414 w 12192000"/>
              <a:gd name="connsiteY129" fmla="*/ 295650 h 3034730"/>
              <a:gd name="connsiteX130" fmla="*/ 10330562 w 12192000"/>
              <a:gd name="connsiteY130" fmla="*/ 263831 h 3034730"/>
              <a:gd name="connsiteX131" fmla="*/ 10494218 w 12192000"/>
              <a:gd name="connsiteY131" fmla="*/ 241267 h 3034730"/>
              <a:gd name="connsiteX132" fmla="*/ 10756358 w 12192000"/>
              <a:gd name="connsiteY132" fmla="*/ 119095 h 3034730"/>
              <a:gd name="connsiteX133" fmla="*/ 11012232 w 12192000"/>
              <a:gd name="connsiteY133" fmla="*/ 91325 h 3034730"/>
              <a:gd name="connsiteX134" fmla="*/ 11099682 w 12192000"/>
              <a:gd name="connsiteY134" fmla="*/ 78082 h 3034730"/>
              <a:gd name="connsiteX135" fmla="*/ 11201045 w 12192000"/>
              <a:gd name="connsiteY135" fmla="*/ 132087 h 3034730"/>
              <a:gd name="connsiteX136" fmla="*/ 11346270 w 12192000"/>
              <a:gd name="connsiteY136" fmla="*/ 101134 h 3034730"/>
              <a:gd name="connsiteX137" fmla="*/ 11429655 w 12192000"/>
              <a:gd name="connsiteY137" fmla="*/ 140156 h 3034730"/>
              <a:gd name="connsiteX138" fmla="*/ 11594025 w 12192000"/>
              <a:gd name="connsiteY138" fmla="*/ 82714 h 3034730"/>
              <a:gd name="connsiteX139" fmla="*/ 11634593 w 12192000"/>
              <a:gd name="connsiteY139" fmla="*/ 86302 h 3034730"/>
              <a:gd name="connsiteX140" fmla="*/ 11690562 w 12192000"/>
              <a:gd name="connsiteY140" fmla="*/ 99375 h 3034730"/>
              <a:gd name="connsiteX141" fmla="*/ 11864184 w 12192000"/>
              <a:gd name="connsiteY141" fmla="*/ 78880 h 3034730"/>
              <a:gd name="connsiteX142" fmla="*/ 11976386 w 12192000"/>
              <a:gd name="connsiteY142" fmla="*/ 34889 h 3034730"/>
              <a:gd name="connsiteX143" fmla="*/ 12053274 w 12192000"/>
              <a:gd name="connsiteY143"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4989408 w 12192000"/>
              <a:gd name="connsiteY72" fmla="*/ 1279499 h 3034730"/>
              <a:gd name="connsiteX73" fmla="*/ 5004446 w 12192000"/>
              <a:gd name="connsiteY73" fmla="*/ 1257288 h 3034730"/>
              <a:gd name="connsiteX74" fmla="*/ 5226148 w 12192000"/>
              <a:gd name="connsiteY74" fmla="*/ 1226342 h 3034730"/>
              <a:gd name="connsiteX75" fmla="*/ 5404202 w 12192000"/>
              <a:gd name="connsiteY75" fmla="*/ 1111681 h 3034730"/>
              <a:gd name="connsiteX76" fmla="*/ 5524873 w 12192000"/>
              <a:gd name="connsiteY76" fmla="*/ 1097146 h 3034730"/>
              <a:gd name="connsiteX77" fmla="*/ 5571647 w 12192000"/>
              <a:gd name="connsiteY77" fmla="*/ 1135778 h 3034730"/>
              <a:gd name="connsiteX78" fmla="*/ 5864828 w 12192000"/>
              <a:gd name="connsiteY78" fmla="*/ 1056037 h 3034730"/>
              <a:gd name="connsiteX79" fmla="*/ 5942819 w 12192000"/>
              <a:gd name="connsiteY79" fmla="*/ 1056200 h 3034730"/>
              <a:gd name="connsiteX80" fmla="*/ 6005130 w 12192000"/>
              <a:gd name="connsiteY80" fmla="*/ 1014420 h 3034730"/>
              <a:gd name="connsiteX81" fmla="*/ 6035074 w 12192000"/>
              <a:gd name="connsiteY81" fmla="*/ 1024211 h 3034730"/>
              <a:gd name="connsiteX82" fmla="*/ 6040306 w 12192000"/>
              <a:gd name="connsiteY82" fmla="*/ 1026359 h 3034730"/>
              <a:gd name="connsiteX83" fmla="*/ 6059736 w 12192000"/>
              <a:gd name="connsiteY83" fmla="*/ 1024948 h 3034730"/>
              <a:gd name="connsiteX84" fmla="*/ 6067105 w 12192000"/>
              <a:gd name="connsiteY84" fmla="*/ 1037061 h 3034730"/>
              <a:gd name="connsiteX85" fmla="*/ 6097704 w 12192000"/>
              <a:gd name="connsiteY85" fmla="*/ 1043902 h 3034730"/>
              <a:gd name="connsiteX86" fmla="*/ 6132939 w 12192000"/>
              <a:gd name="connsiteY86" fmla="*/ 1037812 h 3034730"/>
              <a:gd name="connsiteX87" fmla="*/ 6298074 w 12192000"/>
              <a:gd name="connsiteY87" fmla="*/ 994926 h 3034730"/>
              <a:gd name="connsiteX88" fmla="*/ 6398189 w 12192000"/>
              <a:gd name="connsiteY88" fmla="*/ 977221 h 3034730"/>
              <a:gd name="connsiteX89" fmla="*/ 6438292 w 12192000"/>
              <a:gd name="connsiteY89" fmla="*/ 982986 h 3034730"/>
              <a:gd name="connsiteX90" fmla="*/ 6492901 w 12192000"/>
              <a:gd name="connsiteY90" fmla="*/ 982640 h 3034730"/>
              <a:gd name="connsiteX91" fmla="*/ 6590880 w 12192000"/>
              <a:gd name="connsiteY91" fmla="*/ 991699 h 3034730"/>
              <a:gd name="connsiteX92" fmla="*/ 6719732 w 12192000"/>
              <a:gd name="connsiteY92" fmla="*/ 987056 h 3034730"/>
              <a:gd name="connsiteX93" fmla="*/ 6804733 w 12192000"/>
              <a:gd name="connsiteY93" fmla="*/ 930333 h 3034730"/>
              <a:gd name="connsiteX94" fmla="*/ 6814394 w 12192000"/>
              <a:gd name="connsiteY94" fmla="*/ 938315 h 3034730"/>
              <a:gd name="connsiteX95" fmla="*/ 6877373 w 12192000"/>
              <a:gd name="connsiteY95" fmla="*/ 925183 h 3034730"/>
              <a:gd name="connsiteX96" fmla="*/ 7086961 w 12192000"/>
              <a:gd name="connsiteY96" fmla="*/ 814923 h 3034730"/>
              <a:gd name="connsiteX97" fmla="*/ 7210341 w 12192000"/>
              <a:gd name="connsiteY97" fmla="*/ 791032 h 3034730"/>
              <a:gd name="connsiteX98" fmla="*/ 7255911 w 12192000"/>
              <a:gd name="connsiteY98" fmla="*/ 792913 h 3034730"/>
              <a:gd name="connsiteX99" fmla="*/ 7332151 w 12192000"/>
              <a:gd name="connsiteY99" fmla="*/ 795421 h 3034730"/>
              <a:gd name="connsiteX100" fmla="*/ 7393517 w 12192000"/>
              <a:gd name="connsiteY100" fmla="*/ 822810 h 3034730"/>
              <a:gd name="connsiteX101" fmla="*/ 7455528 w 12192000"/>
              <a:gd name="connsiteY101" fmla="*/ 814796 h 3034730"/>
              <a:gd name="connsiteX102" fmla="*/ 7464265 w 12192000"/>
              <a:gd name="connsiteY102" fmla="*/ 779938 h 3034730"/>
              <a:gd name="connsiteX103" fmla="*/ 7532439 w 12192000"/>
              <a:gd name="connsiteY103" fmla="*/ 782076 h 3034730"/>
              <a:gd name="connsiteX104" fmla="*/ 7636477 w 12192000"/>
              <a:gd name="connsiteY104" fmla="*/ 788938 h 3034730"/>
              <a:gd name="connsiteX105" fmla="*/ 7695017 w 12192000"/>
              <a:gd name="connsiteY105" fmla="*/ 784375 h 3034730"/>
              <a:gd name="connsiteX106" fmla="*/ 7856510 w 12192000"/>
              <a:gd name="connsiteY106" fmla="*/ 781165 h 3034730"/>
              <a:gd name="connsiteX107" fmla="*/ 8000425 w 12192000"/>
              <a:gd name="connsiteY107" fmla="*/ 797703 h 3034730"/>
              <a:gd name="connsiteX108" fmla="*/ 8122842 w 12192000"/>
              <a:gd name="connsiteY108" fmla="*/ 827094 h 3034730"/>
              <a:gd name="connsiteX109" fmla="*/ 8256063 w 12192000"/>
              <a:gd name="connsiteY109" fmla="*/ 825948 h 3034730"/>
              <a:gd name="connsiteX110" fmla="*/ 8279361 w 12192000"/>
              <a:gd name="connsiteY110" fmla="*/ 831590 h 3034730"/>
              <a:gd name="connsiteX111" fmla="*/ 8308574 w 12192000"/>
              <a:gd name="connsiteY111" fmla="*/ 820928 h 3034730"/>
              <a:gd name="connsiteX112" fmla="*/ 8425361 w 12192000"/>
              <a:gd name="connsiteY112" fmla="*/ 776344 h 3034730"/>
              <a:gd name="connsiteX113" fmla="*/ 8514569 w 12192000"/>
              <a:gd name="connsiteY113" fmla="*/ 724729 h 3034730"/>
              <a:gd name="connsiteX114" fmla="*/ 8637020 w 12192000"/>
              <a:gd name="connsiteY114" fmla="*/ 729742 h 3034730"/>
              <a:gd name="connsiteX115" fmla="*/ 8707913 w 12192000"/>
              <a:gd name="connsiteY115" fmla="*/ 709631 h 3034730"/>
              <a:gd name="connsiteX116" fmla="*/ 8818280 w 12192000"/>
              <a:gd name="connsiteY116" fmla="*/ 641332 h 3034730"/>
              <a:gd name="connsiteX117" fmla="*/ 8976426 w 12192000"/>
              <a:gd name="connsiteY117" fmla="*/ 629547 h 3034730"/>
              <a:gd name="connsiteX118" fmla="*/ 9016492 w 12192000"/>
              <a:gd name="connsiteY118" fmla="*/ 673992 h 3034730"/>
              <a:gd name="connsiteX119" fmla="*/ 9071558 w 12192000"/>
              <a:gd name="connsiteY119" fmla="*/ 623787 h 3034730"/>
              <a:gd name="connsiteX120" fmla="*/ 9198035 w 12192000"/>
              <a:gd name="connsiteY120" fmla="*/ 548814 h 3034730"/>
              <a:gd name="connsiteX121" fmla="*/ 9262491 w 12192000"/>
              <a:gd name="connsiteY121" fmla="*/ 519293 h 3034730"/>
              <a:gd name="connsiteX122" fmla="*/ 9365508 w 12192000"/>
              <a:gd name="connsiteY122" fmla="*/ 489381 h 3034730"/>
              <a:gd name="connsiteX123" fmla="*/ 9396419 w 12192000"/>
              <a:gd name="connsiteY123" fmla="*/ 477440 h 3034730"/>
              <a:gd name="connsiteX124" fmla="*/ 9736857 w 12192000"/>
              <a:gd name="connsiteY124" fmla="*/ 377915 h 3034730"/>
              <a:gd name="connsiteX125" fmla="*/ 9898786 w 12192000"/>
              <a:gd name="connsiteY125" fmla="*/ 373843 h 3034730"/>
              <a:gd name="connsiteX126" fmla="*/ 10109592 w 12192000"/>
              <a:gd name="connsiteY126" fmla="*/ 353841 h 3034730"/>
              <a:gd name="connsiteX127" fmla="*/ 10166359 w 12192000"/>
              <a:gd name="connsiteY127" fmla="*/ 302357 h 3034730"/>
              <a:gd name="connsiteX128" fmla="*/ 10198649 w 12192000"/>
              <a:gd name="connsiteY128" fmla="*/ 298184 h 3034730"/>
              <a:gd name="connsiteX129" fmla="*/ 10252414 w 12192000"/>
              <a:gd name="connsiteY129" fmla="*/ 295650 h 3034730"/>
              <a:gd name="connsiteX130" fmla="*/ 10330562 w 12192000"/>
              <a:gd name="connsiteY130" fmla="*/ 263831 h 3034730"/>
              <a:gd name="connsiteX131" fmla="*/ 10494218 w 12192000"/>
              <a:gd name="connsiteY131" fmla="*/ 241267 h 3034730"/>
              <a:gd name="connsiteX132" fmla="*/ 10756358 w 12192000"/>
              <a:gd name="connsiteY132" fmla="*/ 119095 h 3034730"/>
              <a:gd name="connsiteX133" fmla="*/ 11012232 w 12192000"/>
              <a:gd name="connsiteY133" fmla="*/ 91325 h 3034730"/>
              <a:gd name="connsiteX134" fmla="*/ 11099682 w 12192000"/>
              <a:gd name="connsiteY134" fmla="*/ 78082 h 3034730"/>
              <a:gd name="connsiteX135" fmla="*/ 11201045 w 12192000"/>
              <a:gd name="connsiteY135" fmla="*/ 132087 h 3034730"/>
              <a:gd name="connsiteX136" fmla="*/ 11346270 w 12192000"/>
              <a:gd name="connsiteY136" fmla="*/ 101134 h 3034730"/>
              <a:gd name="connsiteX137" fmla="*/ 11429655 w 12192000"/>
              <a:gd name="connsiteY137" fmla="*/ 140156 h 3034730"/>
              <a:gd name="connsiteX138" fmla="*/ 11594025 w 12192000"/>
              <a:gd name="connsiteY138" fmla="*/ 82714 h 3034730"/>
              <a:gd name="connsiteX139" fmla="*/ 11634593 w 12192000"/>
              <a:gd name="connsiteY139" fmla="*/ 86302 h 3034730"/>
              <a:gd name="connsiteX140" fmla="*/ 11690562 w 12192000"/>
              <a:gd name="connsiteY140" fmla="*/ 99375 h 3034730"/>
              <a:gd name="connsiteX141" fmla="*/ 11864184 w 12192000"/>
              <a:gd name="connsiteY141" fmla="*/ 78880 h 3034730"/>
              <a:gd name="connsiteX142" fmla="*/ 11976386 w 12192000"/>
              <a:gd name="connsiteY142" fmla="*/ 34889 h 3034730"/>
              <a:gd name="connsiteX143" fmla="*/ 12053274 w 12192000"/>
              <a:gd name="connsiteY143"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4989408 w 12192000"/>
              <a:gd name="connsiteY72" fmla="*/ 1279499 h 3034730"/>
              <a:gd name="connsiteX73" fmla="*/ 5004446 w 12192000"/>
              <a:gd name="connsiteY73" fmla="*/ 1257288 h 3034730"/>
              <a:gd name="connsiteX74" fmla="*/ 5226148 w 12192000"/>
              <a:gd name="connsiteY74" fmla="*/ 1226342 h 3034730"/>
              <a:gd name="connsiteX75" fmla="*/ 5404202 w 12192000"/>
              <a:gd name="connsiteY75" fmla="*/ 1111681 h 3034730"/>
              <a:gd name="connsiteX76" fmla="*/ 5524873 w 12192000"/>
              <a:gd name="connsiteY76" fmla="*/ 1097146 h 3034730"/>
              <a:gd name="connsiteX77" fmla="*/ 5571647 w 12192000"/>
              <a:gd name="connsiteY77" fmla="*/ 1135778 h 3034730"/>
              <a:gd name="connsiteX78" fmla="*/ 5864828 w 12192000"/>
              <a:gd name="connsiteY78" fmla="*/ 1056037 h 3034730"/>
              <a:gd name="connsiteX79" fmla="*/ 5942819 w 12192000"/>
              <a:gd name="connsiteY79" fmla="*/ 1056200 h 3034730"/>
              <a:gd name="connsiteX80" fmla="*/ 6005130 w 12192000"/>
              <a:gd name="connsiteY80" fmla="*/ 1014420 h 3034730"/>
              <a:gd name="connsiteX81" fmla="*/ 6035074 w 12192000"/>
              <a:gd name="connsiteY81" fmla="*/ 1024211 h 3034730"/>
              <a:gd name="connsiteX82" fmla="*/ 6040306 w 12192000"/>
              <a:gd name="connsiteY82" fmla="*/ 1026359 h 3034730"/>
              <a:gd name="connsiteX83" fmla="*/ 6059736 w 12192000"/>
              <a:gd name="connsiteY83" fmla="*/ 1024948 h 3034730"/>
              <a:gd name="connsiteX84" fmla="*/ 6067105 w 12192000"/>
              <a:gd name="connsiteY84" fmla="*/ 1037061 h 3034730"/>
              <a:gd name="connsiteX85" fmla="*/ 6097704 w 12192000"/>
              <a:gd name="connsiteY85" fmla="*/ 1043902 h 3034730"/>
              <a:gd name="connsiteX86" fmla="*/ 6132939 w 12192000"/>
              <a:gd name="connsiteY86" fmla="*/ 1037812 h 3034730"/>
              <a:gd name="connsiteX87" fmla="*/ 6298074 w 12192000"/>
              <a:gd name="connsiteY87" fmla="*/ 994926 h 3034730"/>
              <a:gd name="connsiteX88" fmla="*/ 6398189 w 12192000"/>
              <a:gd name="connsiteY88" fmla="*/ 977221 h 3034730"/>
              <a:gd name="connsiteX89" fmla="*/ 6438292 w 12192000"/>
              <a:gd name="connsiteY89" fmla="*/ 982986 h 3034730"/>
              <a:gd name="connsiteX90" fmla="*/ 6492901 w 12192000"/>
              <a:gd name="connsiteY90" fmla="*/ 982640 h 3034730"/>
              <a:gd name="connsiteX91" fmla="*/ 6590880 w 12192000"/>
              <a:gd name="connsiteY91" fmla="*/ 991699 h 3034730"/>
              <a:gd name="connsiteX92" fmla="*/ 6719732 w 12192000"/>
              <a:gd name="connsiteY92" fmla="*/ 987056 h 3034730"/>
              <a:gd name="connsiteX93" fmla="*/ 6804733 w 12192000"/>
              <a:gd name="connsiteY93" fmla="*/ 930333 h 3034730"/>
              <a:gd name="connsiteX94" fmla="*/ 6814394 w 12192000"/>
              <a:gd name="connsiteY94" fmla="*/ 938315 h 3034730"/>
              <a:gd name="connsiteX95" fmla="*/ 6877373 w 12192000"/>
              <a:gd name="connsiteY95" fmla="*/ 925183 h 3034730"/>
              <a:gd name="connsiteX96" fmla="*/ 7086961 w 12192000"/>
              <a:gd name="connsiteY96" fmla="*/ 814923 h 3034730"/>
              <a:gd name="connsiteX97" fmla="*/ 7210341 w 12192000"/>
              <a:gd name="connsiteY97" fmla="*/ 791032 h 3034730"/>
              <a:gd name="connsiteX98" fmla="*/ 7255911 w 12192000"/>
              <a:gd name="connsiteY98" fmla="*/ 792913 h 3034730"/>
              <a:gd name="connsiteX99" fmla="*/ 7332151 w 12192000"/>
              <a:gd name="connsiteY99" fmla="*/ 795421 h 3034730"/>
              <a:gd name="connsiteX100" fmla="*/ 7399867 w 12192000"/>
              <a:gd name="connsiteY100" fmla="*/ 797410 h 3034730"/>
              <a:gd name="connsiteX101" fmla="*/ 7455528 w 12192000"/>
              <a:gd name="connsiteY101" fmla="*/ 814796 h 3034730"/>
              <a:gd name="connsiteX102" fmla="*/ 7464265 w 12192000"/>
              <a:gd name="connsiteY102" fmla="*/ 779938 h 3034730"/>
              <a:gd name="connsiteX103" fmla="*/ 7532439 w 12192000"/>
              <a:gd name="connsiteY103" fmla="*/ 782076 h 3034730"/>
              <a:gd name="connsiteX104" fmla="*/ 7636477 w 12192000"/>
              <a:gd name="connsiteY104" fmla="*/ 788938 h 3034730"/>
              <a:gd name="connsiteX105" fmla="*/ 7695017 w 12192000"/>
              <a:gd name="connsiteY105" fmla="*/ 784375 h 3034730"/>
              <a:gd name="connsiteX106" fmla="*/ 7856510 w 12192000"/>
              <a:gd name="connsiteY106" fmla="*/ 781165 h 3034730"/>
              <a:gd name="connsiteX107" fmla="*/ 8000425 w 12192000"/>
              <a:gd name="connsiteY107" fmla="*/ 797703 h 3034730"/>
              <a:gd name="connsiteX108" fmla="*/ 8122842 w 12192000"/>
              <a:gd name="connsiteY108" fmla="*/ 827094 h 3034730"/>
              <a:gd name="connsiteX109" fmla="*/ 8256063 w 12192000"/>
              <a:gd name="connsiteY109" fmla="*/ 825948 h 3034730"/>
              <a:gd name="connsiteX110" fmla="*/ 8279361 w 12192000"/>
              <a:gd name="connsiteY110" fmla="*/ 831590 h 3034730"/>
              <a:gd name="connsiteX111" fmla="*/ 8308574 w 12192000"/>
              <a:gd name="connsiteY111" fmla="*/ 820928 h 3034730"/>
              <a:gd name="connsiteX112" fmla="*/ 8425361 w 12192000"/>
              <a:gd name="connsiteY112" fmla="*/ 776344 h 3034730"/>
              <a:gd name="connsiteX113" fmla="*/ 8514569 w 12192000"/>
              <a:gd name="connsiteY113" fmla="*/ 724729 h 3034730"/>
              <a:gd name="connsiteX114" fmla="*/ 8637020 w 12192000"/>
              <a:gd name="connsiteY114" fmla="*/ 729742 h 3034730"/>
              <a:gd name="connsiteX115" fmla="*/ 8707913 w 12192000"/>
              <a:gd name="connsiteY115" fmla="*/ 709631 h 3034730"/>
              <a:gd name="connsiteX116" fmla="*/ 8818280 w 12192000"/>
              <a:gd name="connsiteY116" fmla="*/ 641332 h 3034730"/>
              <a:gd name="connsiteX117" fmla="*/ 8976426 w 12192000"/>
              <a:gd name="connsiteY117" fmla="*/ 629547 h 3034730"/>
              <a:gd name="connsiteX118" fmla="*/ 9016492 w 12192000"/>
              <a:gd name="connsiteY118" fmla="*/ 673992 h 3034730"/>
              <a:gd name="connsiteX119" fmla="*/ 9071558 w 12192000"/>
              <a:gd name="connsiteY119" fmla="*/ 623787 h 3034730"/>
              <a:gd name="connsiteX120" fmla="*/ 9198035 w 12192000"/>
              <a:gd name="connsiteY120" fmla="*/ 548814 h 3034730"/>
              <a:gd name="connsiteX121" fmla="*/ 9262491 w 12192000"/>
              <a:gd name="connsiteY121" fmla="*/ 519293 h 3034730"/>
              <a:gd name="connsiteX122" fmla="*/ 9365508 w 12192000"/>
              <a:gd name="connsiteY122" fmla="*/ 489381 h 3034730"/>
              <a:gd name="connsiteX123" fmla="*/ 9396419 w 12192000"/>
              <a:gd name="connsiteY123" fmla="*/ 477440 h 3034730"/>
              <a:gd name="connsiteX124" fmla="*/ 9736857 w 12192000"/>
              <a:gd name="connsiteY124" fmla="*/ 377915 h 3034730"/>
              <a:gd name="connsiteX125" fmla="*/ 9898786 w 12192000"/>
              <a:gd name="connsiteY125" fmla="*/ 373843 h 3034730"/>
              <a:gd name="connsiteX126" fmla="*/ 10109592 w 12192000"/>
              <a:gd name="connsiteY126" fmla="*/ 353841 h 3034730"/>
              <a:gd name="connsiteX127" fmla="*/ 10166359 w 12192000"/>
              <a:gd name="connsiteY127" fmla="*/ 302357 h 3034730"/>
              <a:gd name="connsiteX128" fmla="*/ 10198649 w 12192000"/>
              <a:gd name="connsiteY128" fmla="*/ 298184 h 3034730"/>
              <a:gd name="connsiteX129" fmla="*/ 10252414 w 12192000"/>
              <a:gd name="connsiteY129" fmla="*/ 295650 h 3034730"/>
              <a:gd name="connsiteX130" fmla="*/ 10330562 w 12192000"/>
              <a:gd name="connsiteY130" fmla="*/ 263831 h 3034730"/>
              <a:gd name="connsiteX131" fmla="*/ 10494218 w 12192000"/>
              <a:gd name="connsiteY131" fmla="*/ 241267 h 3034730"/>
              <a:gd name="connsiteX132" fmla="*/ 10756358 w 12192000"/>
              <a:gd name="connsiteY132" fmla="*/ 119095 h 3034730"/>
              <a:gd name="connsiteX133" fmla="*/ 11012232 w 12192000"/>
              <a:gd name="connsiteY133" fmla="*/ 91325 h 3034730"/>
              <a:gd name="connsiteX134" fmla="*/ 11099682 w 12192000"/>
              <a:gd name="connsiteY134" fmla="*/ 78082 h 3034730"/>
              <a:gd name="connsiteX135" fmla="*/ 11201045 w 12192000"/>
              <a:gd name="connsiteY135" fmla="*/ 132087 h 3034730"/>
              <a:gd name="connsiteX136" fmla="*/ 11346270 w 12192000"/>
              <a:gd name="connsiteY136" fmla="*/ 101134 h 3034730"/>
              <a:gd name="connsiteX137" fmla="*/ 11429655 w 12192000"/>
              <a:gd name="connsiteY137" fmla="*/ 140156 h 3034730"/>
              <a:gd name="connsiteX138" fmla="*/ 11594025 w 12192000"/>
              <a:gd name="connsiteY138" fmla="*/ 82714 h 3034730"/>
              <a:gd name="connsiteX139" fmla="*/ 11634593 w 12192000"/>
              <a:gd name="connsiteY139" fmla="*/ 86302 h 3034730"/>
              <a:gd name="connsiteX140" fmla="*/ 11690562 w 12192000"/>
              <a:gd name="connsiteY140" fmla="*/ 99375 h 3034730"/>
              <a:gd name="connsiteX141" fmla="*/ 11864184 w 12192000"/>
              <a:gd name="connsiteY141" fmla="*/ 78880 h 3034730"/>
              <a:gd name="connsiteX142" fmla="*/ 11976386 w 12192000"/>
              <a:gd name="connsiteY142" fmla="*/ 34889 h 3034730"/>
              <a:gd name="connsiteX143" fmla="*/ 12053274 w 12192000"/>
              <a:gd name="connsiteY143"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4989408 w 12192000"/>
              <a:gd name="connsiteY72" fmla="*/ 1279499 h 3034730"/>
              <a:gd name="connsiteX73" fmla="*/ 5004446 w 12192000"/>
              <a:gd name="connsiteY73" fmla="*/ 1257288 h 3034730"/>
              <a:gd name="connsiteX74" fmla="*/ 5226148 w 12192000"/>
              <a:gd name="connsiteY74" fmla="*/ 1226342 h 3034730"/>
              <a:gd name="connsiteX75" fmla="*/ 5404202 w 12192000"/>
              <a:gd name="connsiteY75" fmla="*/ 1111681 h 3034730"/>
              <a:gd name="connsiteX76" fmla="*/ 5524873 w 12192000"/>
              <a:gd name="connsiteY76" fmla="*/ 1097146 h 3034730"/>
              <a:gd name="connsiteX77" fmla="*/ 5571647 w 12192000"/>
              <a:gd name="connsiteY77" fmla="*/ 1135778 h 3034730"/>
              <a:gd name="connsiteX78" fmla="*/ 5864828 w 12192000"/>
              <a:gd name="connsiteY78" fmla="*/ 1056037 h 3034730"/>
              <a:gd name="connsiteX79" fmla="*/ 5942819 w 12192000"/>
              <a:gd name="connsiteY79" fmla="*/ 1056200 h 3034730"/>
              <a:gd name="connsiteX80" fmla="*/ 6005130 w 12192000"/>
              <a:gd name="connsiteY80" fmla="*/ 1014420 h 3034730"/>
              <a:gd name="connsiteX81" fmla="*/ 6035074 w 12192000"/>
              <a:gd name="connsiteY81" fmla="*/ 1024211 h 3034730"/>
              <a:gd name="connsiteX82" fmla="*/ 6040306 w 12192000"/>
              <a:gd name="connsiteY82" fmla="*/ 1026359 h 3034730"/>
              <a:gd name="connsiteX83" fmla="*/ 6059736 w 12192000"/>
              <a:gd name="connsiteY83" fmla="*/ 1024948 h 3034730"/>
              <a:gd name="connsiteX84" fmla="*/ 6067105 w 12192000"/>
              <a:gd name="connsiteY84" fmla="*/ 1037061 h 3034730"/>
              <a:gd name="connsiteX85" fmla="*/ 6097704 w 12192000"/>
              <a:gd name="connsiteY85" fmla="*/ 1043902 h 3034730"/>
              <a:gd name="connsiteX86" fmla="*/ 6132939 w 12192000"/>
              <a:gd name="connsiteY86" fmla="*/ 1037812 h 3034730"/>
              <a:gd name="connsiteX87" fmla="*/ 6298074 w 12192000"/>
              <a:gd name="connsiteY87" fmla="*/ 994926 h 3034730"/>
              <a:gd name="connsiteX88" fmla="*/ 6398189 w 12192000"/>
              <a:gd name="connsiteY88" fmla="*/ 977221 h 3034730"/>
              <a:gd name="connsiteX89" fmla="*/ 6438292 w 12192000"/>
              <a:gd name="connsiteY89" fmla="*/ 982986 h 3034730"/>
              <a:gd name="connsiteX90" fmla="*/ 6492901 w 12192000"/>
              <a:gd name="connsiteY90" fmla="*/ 982640 h 3034730"/>
              <a:gd name="connsiteX91" fmla="*/ 6590880 w 12192000"/>
              <a:gd name="connsiteY91" fmla="*/ 991699 h 3034730"/>
              <a:gd name="connsiteX92" fmla="*/ 6719732 w 12192000"/>
              <a:gd name="connsiteY92" fmla="*/ 987056 h 3034730"/>
              <a:gd name="connsiteX93" fmla="*/ 6804733 w 12192000"/>
              <a:gd name="connsiteY93" fmla="*/ 930333 h 3034730"/>
              <a:gd name="connsiteX94" fmla="*/ 6814394 w 12192000"/>
              <a:gd name="connsiteY94" fmla="*/ 938315 h 3034730"/>
              <a:gd name="connsiteX95" fmla="*/ 6877373 w 12192000"/>
              <a:gd name="connsiteY95" fmla="*/ 925183 h 3034730"/>
              <a:gd name="connsiteX96" fmla="*/ 7048861 w 12192000"/>
              <a:gd name="connsiteY96" fmla="*/ 846673 h 3034730"/>
              <a:gd name="connsiteX97" fmla="*/ 7210341 w 12192000"/>
              <a:gd name="connsiteY97" fmla="*/ 791032 h 3034730"/>
              <a:gd name="connsiteX98" fmla="*/ 7255911 w 12192000"/>
              <a:gd name="connsiteY98" fmla="*/ 792913 h 3034730"/>
              <a:gd name="connsiteX99" fmla="*/ 7332151 w 12192000"/>
              <a:gd name="connsiteY99" fmla="*/ 795421 h 3034730"/>
              <a:gd name="connsiteX100" fmla="*/ 7399867 w 12192000"/>
              <a:gd name="connsiteY100" fmla="*/ 797410 h 3034730"/>
              <a:gd name="connsiteX101" fmla="*/ 7455528 w 12192000"/>
              <a:gd name="connsiteY101" fmla="*/ 814796 h 3034730"/>
              <a:gd name="connsiteX102" fmla="*/ 7464265 w 12192000"/>
              <a:gd name="connsiteY102" fmla="*/ 779938 h 3034730"/>
              <a:gd name="connsiteX103" fmla="*/ 7532439 w 12192000"/>
              <a:gd name="connsiteY103" fmla="*/ 782076 h 3034730"/>
              <a:gd name="connsiteX104" fmla="*/ 7636477 w 12192000"/>
              <a:gd name="connsiteY104" fmla="*/ 788938 h 3034730"/>
              <a:gd name="connsiteX105" fmla="*/ 7695017 w 12192000"/>
              <a:gd name="connsiteY105" fmla="*/ 784375 h 3034730"/>
              <a:gd name="connsiteX106" fmla="*/ 7856510 w 12192000"/>
              <a:gd name="connsiteY106" fmla="*/ 781165 h 3034730"/>
              <a:gd name="connsiteX107" fmla="*/ 8000425 w 12192000"/>
              <a:gd name="connsiteY107" fmla="*/ 797703 h 3034730"/>
              <a:gd name="connsiteX108" fmla="*/ 8122842 w 12192000"/>
              <a:gd name="connsiteY108" fmla="*/ 827094 h 3034730"/>
              <a:gd name="connsiteX109" fmla="*/ 8256063 w 12192000"/>
              <a:gd name="connsiteY109" fmla="*/ 825948 h 3034730"/>
              <a:gd name="connsiteX110" fmla="*/ 8279361 w 12192000"/>
              <a:gd name="connsiteY110" fmla="*/ 831590 h 3034730"/>
              <a:gd name="connsiteX111" fmla="*/ 8308574 w 12192000"/>
              <a:gd name="connsiteY111" fmla="*/ 820928 h 3034730"/>
              <a:gd name="connsiteX112" fmla="*/ 8425361 w 12192000"/>
              <a:gd name="connsiteY112" fmla="*/ 776344 h 3034730"/>
              <a:gd name="connsiteX113" fmla="*/ 8514569 w 12192000"/>
              <a:gd name="connsiteY113" fmla="*/ 724729 h 3034730"/>
              <a:gd name="connsiteX114" fmla="*/ 8637020 w 12192000"/>
              <a:gd name="connsiteY114" fmla="*/ 729742 h 3034730"/>
              <a:gd name="connsiteX115" fmla="*/ 8707913 w 12192000"/>
              <a:gd name="connsiteY115" fmla="*/ 709631 h 3034730"/>
              <a:gd name="connsiteX116" fmla="*/ 8818280 w 12192000"/>
              <a:gd name="connsiteY116" fmla="*/ 641332 h 3034730"/>
              <a:gd name="connsiteX117" fmla="*/ 8976426 w 12192000"/>
              <a:gd name="connsiteY117" fmla="*/ 629547 h 3034730"/>
              <a:gd name="connsiteX118" fmla="*/ 9016492 w 12192000"/>
              <a:gd name="connsiteY118" fmla="*/ 673992 h 3034730"/>
              <a:gd name="connsiteX119" fmla="*/ 9071558 w 12192000"/>
              <a:gd name="connsiteY119" fmla="*/ 623787 h 3034730"/>
              <a:gd name="connsiteX120" fmla="*/ 9198035 w 12192000"/>
              <a:gd name="connsiteY120" fmla="*/ 548814 h 3034730"/>
              <a:gd name="connsiteX121" fmla="*/ 9262491 w 12192000"/>
              <a:gd name="connsiteY121" fmla="*/ 519293 h 3034730"/>
              <a:gd name="connsiteX122" fmla="*/ 9365508 w 12192000"/>
              <a:gd name="connsiteY122" fmla="*/ 489381 h 3034730"/>
              <a:gd name="connsiteX123" fmla="*/ 9396419 w 12192000"/>
              <a:gd name="connsiteY123" fmla="*/ 477440 h 3034730"/>
              <a:gd name="connsiteX124" fmla="*/ 9736857 w 12192000"/>
              <a:gd name="connsiteY124" fmla="*/ 377915 h 3034730"/>
              <a:gd name="connsiteX125" fmla="*/ 9898786 w 12192000"/>
              <a:gd name="connsiteY125" fmla="*/ 373843 h 3034730"/>
              <a:gd name="connsiteX126" fmla="*/ 10109592 w 12192000"/>
              <a:gd name="connsiteY126" fmla="*/ 353841 h 3034730"/>
              <a:gd name="connsiteX127" fmla="*/ 10166359 w 12192000"/>
              <a:gd name="connsiteY127" fmla="*/ 302357 h 3034730"/>
              <a:gd name="connsiteX128" fmla="*/ 10198649 w 12192000"/>
              <a:gd name="connsiteY128" fmla="*/ 298184 h 3034730"/>
              <a:gd name="connsiteX129" fmla="*/ 10252414 w 12192000"/>
              <a:gd name="connsiteY129" fmla="*/ 295650 h 3034730"/>
              <a:gd name="connsiteX130" fmla="*/ 10330562 w 12192000"/>
              <a:gd name="connsiteY130" fmla="*/ 263831 h 3034730"/>
              <a:gd name="connsiteX131" fmla="*/ 10494218 w 12192000"/>
              <a:gd name="connsiteY131" fmla="*/ 241267 h 3034730"/>
              <a:gd name="connsiteX132" fmla="*/ 10756358 w 12192000"/>
              <a:gd name="connsiteY132" fmla="*/ 119095 h 3034730"/>
              <a:gd name="connsiteX133" fmla="*/ 11012232 w 12192000"/>
              <a:gd name="connsiteY133" fmla="*/ 91325 h 3034730"/>
              <a:gd name="connsiteX134" fmla="*/ 11099682 w 12192000"/>
              <a:gd name="connsiteY134" fmla="*/ 78082 h 3034730"/>
              <a:gd name="connsiteX135" fmla="*/ 11201045 w 12192000"/>
              <a:gd name="connsiteY135" fmla="*/ 132087 h 3034730"/>
              <a:gd name="connsiteX136" fmla="*/ 11346270 w 12192000"/>
              <a:gd name="connsiteY136" fmla="*/ 101134 h 3034730"/>
              <a:gd name="connsiteX137" fmla="*/ 11429655 w 12192000"/>
              <a:gd name="connsiteY137" fmla="*/ 140156 h 3034730"/>
              <a:gd name="connsiteX138" fmla="*/ 11594025 w 12192000"/>
              <a:gd name="connsiteY138" fmla="*/ 82714 h 3034730"/>
              <a:gd name="connsiteX139" fmla="*/ 11634593 w 12192000"/>
              <a:gd name="connsiteY139" fmla="*/ 86302 h 3034730"/>
              <a:gd name="connsiteX140" fmla="*/ 11690562 w 12192000"/>
              <a:gd name="connsiteY140" fmla="*/ 99375 h 3034730"/>
              <a:gd name="connsiteX141" fmla="*/ 11864184 w 12192000"/>
              <a:gd name="connsiteY141" fmla="*/ 78880 h 3034730"/>
              <a:gd name="connsiteX142" fmla="*/ 11976386 w 12192000"/>
              <a:gd name="connsiteY142" fmla="*/ 34889 h 3034730"/>
              <a:gd name="connsiteX143" fmla="*/ 12053274 w 12192000"/>
              <a:gd name="connsiteY143"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4989408 w 12192000"/>
              <a:gd name="connsiteY72" fmla="*/ 1279499 h 3034730"/>
              <a:gd name="connsiteX73" fmla="*/ 5226148 w 12192000"/>
              <a:gd name="connsiteY73" fmla="*/ 1226342 h 3034730"/>
              <a:gd name="connsiteX74" fmla="*/ 5404202 w 12192000"/>
              <a:gd name="connsiteY74" fmla="*/ 1111681 h 3034730"/>
              <a:gd name="connsiteX75" fmla="*/ 5524873 w 12192000"/>
              <a:gd name="connsiteY75" fmla="*/ 1097146 h 3034730"/>
              <a:gd name="connsiteX76" fmla="*/ 5571647 w 12192000"/>
              <a:gd name="connsiteY76" fmla="*/ 1135778 h 3034730"/>
              <a:gd name="connsiteX77" fmla="*/ 5864828 w 12192000"/>
              <a:gd name="connsiteY77" fmla="*/ 1056037 h 3034730"/>
              <a:gd name="connsiteX78" fmla="*/ 5942819 w 12192000"/>
              <a:gd name="connsiteY78" fmla="*/ 1056200 h 3034730"/>
              <a:gd name="connsiteX79" fmla="*/ 6005130 w 12192000"/>
              <a:gd name="connsiteY79" fmla="*/ 1014420 h 3034730"/>
              <a:gd name="connsiteX80" fmla="*/ 6035074 w 12192000"/>
              <a:gd name="connsiteY80" fmla="*/ 1024211 h 3034730"/>
              <a:gd name="connsiteX81" fmla="*/ 6040306 w 12192000"/>
              <a:gd name="connsiteY81" fmla="*/ 1026359 h 3034730"/>
              <a:gd name="connsiteX82" fmla="*/ 6059736 w 12192000"/>
              <a:gd name="connsiteY82" fmla="*/ 1024948 h 3034730"/>
              <a:gd name="connsiteX83" fmla="*/ 6067105 w 12192000"/>
              <a:gd name="connsiteY83" fmla="*/ 1037061 h 3034730"/>
              <a:gd name="connsiteX84" fmla="*/ 6097704 w 12192000"/>
              <a:gd name="connsiteY84" fmla="*/ 1043902 h 3034730"/>
              <a:gd name="connsiteX85" fmla="*/ 6132939 w 12192000"/>
              <a:gd name="connsiteY85" fmla="*/ 1037812 h 3034730"/>
              <a:gd name="connsiteX86" fmla="*/ 6298074 w 12192000"/>
              <a:gd name="connsiteY86" fmla="*/ 994926 h 3034730"/>
              <a:gd name="connsiteX87" fmla="*/ 6398189 w 12192000"/>
              <a:gd name="connsiteY87" fmla="*/ 977221 h 3034730"/>
              <a:gd name="connsiteX88" fmla="*/ 6438292 w 12192000"/>
              <a:gd name="connsiteY88" fmla="*/ 982986 h 3034730"/>
              <a:gd name="connsiteX89" fmla="*/ 6492901 w 12192000"/>
              <a:gd name="connsiteY89" fmla="*/ 982640 h 3034730"/>
              <a:gd name="connsiteX90" fmla="*/ 6590880 w 12192000"/>
              <a:gd name="connsiteY90" fmla="*/ 991699 h 3034730"/>
              <a:gd name="connsiteX91" fmla="*/ 6719732 w 12192000"/>
              <a:gd name="connsiteY91" fmla="*/ 987056 h 3034730"/>
              <a:gd name="connsiteX92" fmla="*/ 6804733 w 12192000"/>
              <a:gd name="connsiteY92" fmla="*/ 930333 h 3034730"/>
              <a:gd name="connsiteX93" fmla="*/ 6814394 w 12192000"/>
              <a:gd name="connsiteY93" fmla="*/ 938315 h 3034730"/>
              <a:gd name="connsiteX94" fmla="*/ 6877373 w 12192000"/>
              <a:gd name="connsiteY94" fmla="*/ 925183 h 3034730"/>
              <a:gd name="connsiteX95" fmla="*/ 7048861 w 12192000"/>
              <a:gd name="connsiteY95" fmla="*/ 846673 h 3034730"/>
              <a:gd name="connsiteX96" fmla="*/ 7210341 w 12192000"/>
              <a:gd name="connsiteY96" fmla="*/ 791032 h 3034730"/>
              <a:gd name="connsiteX97" fmla="*/ 7255911 w 12192000"/>
              <a:gd name="connsiteY97" fmla="*/ 792913 h 3034730"/>
              <a:gd name="connsiteX98" fmla="*/ 7332151 w 12192000"/>
              <a:gd name="connsiteY98" fmla="*/ 795421 h 3034730"/>
              <a:gd name="connsiteX99" fmla="*/ 7399867 w 12192000"/>
              <a:gd name="connsiteY99" fmla="*/ 797410 h 3034730"/>
              <a:gd name="connsiteX100" fmla="*/ 7455528 w 12192000"/>
              <a:gd name="connsiteY100" fmla="*/ 814796 h 3034730"/>
              <a:gd name="connsiteX101" fmla="*/ 7464265 w 12192000"/>
              <a:gd name="connsiteY101" fmla="*/ 779938 h 3034730"/>
              <a:gd name="connsiteX102" fmla="*/ 7532439 w 12192000"/>
              <a:gd name="connsiteY102" fmla="*/ 782076 h 3034730"/>
              <a:gd name="connsiteX103" fmla="*/ 7636477 w 12192000"/>
              <a:gd name="connsiteY103" fmla="*/ 788938 h 3034730"/>
              <a:gd name="connsiteX104" fmla="*/ 7695017 w 12192000"/>
              <a:gd name="connsiteY104" fmla="*/ 784375 h 3034730"/>
              <a:gd name="connsiteX105" fmla="*/ 7856510 w 12192000"/>
              <a:gd name="connsiteY105" fmla="*/ 781165 h 3034730"/>
              <a:gd name="connsiteX106" fmla="*/ 8000425 w 12192000"/>
              <a:gd name="connsiteY106" fmla="*/ 797703 h 3034730"/>
              <a:gd name="connsiteX107" fmla="*/ 8122842 w 12192000"/>
              <a:gd name="connsiteY107" fmla="*/ 827094 h 3034730"/>
              <a:gd name="connsiteX108" fmla="*/ 8256063 w 12192000"/>
              <a:gd name="connsiteY108" fmla="*/ 825948 h 3034730"/>
              <a:gd name="connsiteX109" fmla="*/ 8279361 w 12192000"/>
              <a:gd name="connsiteY109" fmla="*/ 831590 h 3034730"/>
              <a:gd name="connsiteX110" fmla="*/ 8308574 w 12192000"/>
              <a:gd name="connsiteY110" fmla="*/ 820928 h 3034730"/>
              <a:gd name="connsiteX111" fmla="*/ 8425361 w 12192000"/>
              <a:gd name="connsiteY111" fmla="*/ 776344 h 3034730"/>
              <a:gd name="connsiteX112" fmla="*/ 8514569 w 12192000"/>
              <a:gd name="connsiteY112" fmla="*/ 724729 h 3034730"/>
              <a:gd name="connsiteX113" fmla="*/ 8637020 w 12192000"/>
              <a:gd name="connsiteY113" fmla="*/ 729742 h 3034730"/>
              <a:gd name="connsiteX114" fmla="*/ 8707913 w 12192000"/>
              <a:gd name="connsiteY114" fmla="*/ 709631 h 3034730"/>
              <a:gd name="connsiteX115" fmla="*/ 8818280 w 12192000"/>
              <a:gd name="connsiteY115" fmla="*/ 641332 h 3034730"/>
              <a:gd name="connsiteX116" fmla="*/ 8976426 w 12192000"/>
              <a:gd name="connsiteY116" fmla="*/ 629547 h 3034730"/>
              <a:gd name="connsiteX117" fmla="*/ 9016492 w 12192000"/>
              <a:gd name="connsiteY117" fmla="*/ 673992 h 3034730"/>
              <a:gd name="connsiteX118" fmla="*/ 9071558 w 12192000"/>
              <a:gd name="connsiteY118" fmla="*/ 623787 h 3034730"/>
              <a:gd name="connsiteX119" fmla="*/ 9198035 w 12192000"/>
              <a:gd name="connsiteY119" fmla="*/ 548814 h 3034730"/>
              <a:gd name="connsiteX120" fmla="*/ 9262491 w 12192000"/>
              <a:gd name="connsiteY120" fmla="*/ 519293 h 3034730"/>
              <a:gd name="connsiteX121" fmla="*/ 9365508 w 12192000"/>
              <a:gd name="connsiteY121" fmla="*/ 489381 h 3034730"/>
              <a:gd name="connsiteX122" fmla="*/ 9396419 w 12192000"/>
              <a:gd name="connsiteY122" fmla="*/ 477440 h 3034730"/>
              <a:gd name="connsiteX123" fmla="*/ 9736857 w 12192000"/>
              <a:gd name="connsiteY123" fmla="*/ 377915 h 3034730"/>
              <a:gd name="connsiteX124" fmla="*/ 9898786 w 12192000"/>
              <a:gd name="connsiteY124" fmla="*/ 373843 h 3034730"/>
              <a:gd name="connsiteX125" fmla="*/ 10109592 w 12192000"/>
              <a:gd name="connsiteY125" fmla="*/ 353841 h 3034730"/>
              <a:gd name="connsiteX126" fmla="*/ 10166359 w 12192000"/>
              <a:gd name="connsiteY126" fmla="*/ 302357 h 3034730"/>
              <a:gd name="connsiteX127" fmla="*/ 10198649 w 12192000"/>
              <a:gd name="connsiteY127" fmla="*/ 298184 h 3034730"/>
              <a:gd name="connsiteX128" fmla="*/ 10252414 w 12192000"/>
              <a:gd name="connsiteY128" fmla="*/ 295650 h 3034730"/>
              <a:gd name="connsiteX129" fmla="*/ 10330562 w 12192000"/>
              <a:gd name="connsiteY129" fmla="*/ 263831 h 3034730"/>
              <a:gd name="connsiteX130" fmla="*/ 10494218 w 12192000"/>
              <a:gd name="connsiteY130" fmla="*/ 241267 h 3034730"/>
              <a:gd name="connsiteX131" fmla="*/ 10756358 w 12192000"/>
              <a:gd name="connsiteY131" fmla="*/ 119095 h 3034730"/>
              <a:gd name="connsiteX132" fmla="*/ 11012232 w 12192000"/>
              <a:gd name="connsiteY132" fmla="*/ 91325 h 3034730"/>
              <a:gd name="connsiteX133" fmla="*/ 11099682 w 12192000"/>
              <a:gd name="connsiteY133" fmla="*/ 78082 h 3034730"/>
              <a:gd name="connsiteX134" fmla="*/ 11201045 w 12192000"/>
              <a:gd name="connsiteY134" fmla="*/ 132087 h 3034730"/>
              <a:gd name="connsiteX135" fmla="*/ 11346270 w 12192000"/>
              <a:gd name="connsiteY135" fmla="*/ 101134 h 3034730"/>
              <a:gd name="connsiteX136" fmla="*/ 11429655 w 12192000"/>
              <a:gd name="connsiteY136" fmla="*/ 140156 h 3034730"/>
              <a:gd name="connsiteX137" fmla="*/ 11594025 w 12192000"/>
              <a:gd name="connsiteY137" fmla="*/ 82714 h 3034730"/>
              <a:gd name="connsiteX138" fmla="*/ 11634593 w 12192000"/>
              <a:gd name="connsiteY138" fmla="*/ 86302 h 3034730"/>
              <a:gd name="connsiteX139" fmla="*/ 11690562 w 12192000"/>
              <a:gd name="connsiteY139" fmla="*/ 99375 h 3034730"/>
              <a:gd name="connsiteX140" fmla="*/ 11864184 w 12192000"/>
              <a:gd name="connsiteY140" fmla="*/ 78880 h 3034730"/>
              <a:gd name="connsiteX141" fmla="*/ 11976386 w 12192000"/>
              <a:gd name="connsiteY141" fmla="*/ 34889 h 3034730"/>
              <a:gd name="connsiteX142" fmla="*/ 12053274 w 12192000"/>
              <a:gd name="connsiteY142"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18280 w 12192000"/>
              <a:gd name="connsiteY114" fmla="*/ 641332 h 3034730"/>
              <a:gd name="connsiteX115" fmla="*/ 8976426 w 12192000"/>
              <a:gd name="connsiteY115" fmla="*/ 629547 h 3034730"/>
              <a:gd name="connsiteX116" fmla="*/ 9016492 w 12192000"/>
              <a:gd name="connsiteY116" fmla="*/ 673992 h 3034730"/>
              <a:gd name="connsiteX117" fmla="*/ 9071558 w 12192000"/>
              <a:gd name="connsiteY117" fmla="*/ 623787 h 3034730"/>
              <a:gd name="connsiteX118" fmla="*/ 9198035 w 12192000"/>
              <a:gd name="connsiteY118" fmla="*/ 548814 h 3034730"/>
              <a:gd name="connsiteX119" fmla="*/ 9262491 w 12192000"/>
              <a:gd name="connsiteY119" fmla="*/ 519293 h 3034730"/>
              <a:gd name="connsiteX120" fmla="*/ 9365508 w 12192000"/>
              <a:gd name="connsiteY120" fmla="*/ 489381 h 3034730"/>
              <a:gd name="connsiteX121" fmla="*/ 9396419 w 12192000"/>
              <a:gd name="connsiteY121" fmla="*/ 477440 h 3034730"/>
              <a:gd name="connsiteX122" fmla="*/ 9736857 w 12192000"/>
              <a:gd name="connsiteY122" fmla="*/ 377915 h 3034730"/>
              <a:gd name="connsiteX123" fmla="*/ 9898786 w 12192000"/>
              <a:gd name="connsiteY123" fmla="*/ 373843 h 3034730"/>
              <a:gd name="connsiteX124" fmla="*/ 10109592 w 12192000"/>
              <a:gd name="connsiteY124" fmla="*/ 353841 h 3034730"/>
              <a:gd name="connsiteX125" fmla="*/ 10166359 w 12192000"/>
              <a:gd name="connsiteY125" fmla="*/ 302357 h 3034730"/>
              <a:gd name="connsiteX126" fmla="*/ 10198649 w 12192000"/>
              <a:gd name="connsiteY126" fmla="*/ 298184 h 3034730"/>
              <a:gd name="connsiteX127" fmla="*/ 10252414 w 12192000"/>
              <a:gd name="connsiteY127" fmla="*/ 295650 h 3034730"/>
              <a:gd name="connsiteX128" fmla="*/ 10330562 w 12192000"/>
              <a:gd name="connsiteY128" fmla="*/ 263831 h 3034730"/>
              <a:gd name="connsiteX129" fmla="*/ 10494218 w 12192000"/>
              <a:gd name="connsiteY129" fmla="*/ 241267 h 3034730"/>
              <a:gd name="connsiteX130" fmla="*/ 10756358 w 12192000"/>
              <a:gd name="connsiteY130" fmla="*/ 119095 h 3034730"/>
              <a:gd name="connsiteX131" fmla="*/ 11012232 w 12192000"/>
              <a:gd name="connsiteY131" fmla="*/ 91325 h 3034730"/>
              <a:gd name="connsiteX132" fmla="*/ 11099682 w 12192000"/>
              <a:gd name="connsiteY132" fmla="*/ 78082 h 3034730"/>
              <a:gd name="connsiteX133" fmla="*/ 11201045 w 12192000"/>
              <a:gd name="connsiteY133" fmla="*/ 132087 h 3034730"/>
              <a:gd name="connsiteX134" fmla="*/ 11346270 w 12192000"/>
              <a:gd name="connsiteY134" fmla="*/ 101134 h 3034730"/>
              <a:gd name="connsiteX135" fmla="*/ 11429655 w 12192000"/>
              <a:gd name="connsiteY135" fmla="*/ 140156 h 3034730"/>
              <a:gd name="connsiteX136" fmla="*/ 11594025 w 12192000"/>
              <a:gd name="connsiteY136" fmla="*/ 82714 h 3034730"/>
              <a:gd name="connsiteX137" fmla="*/ 11634593 w 12192000"/>
              <a:gd name="connsiteY137" fmla="*/ 86302 h 3034730"/>
              <a:gd name="connsiteX138" fmla="*/ 11690562 w 12192000"/>
              <a:gd name="connsiteY138" fmla="*/ 99375 h 3034730"/>
              <a:gd name="connsiteX139" fmla="*/ 11864184 w 12192000"/>
              <a:gd name="connsiteY139" fmla="*/ 78880 h 3034730"/>
              <a:gd name="connsiteX140" fmla="*/ 11976386 w 12192000"/>
              <a:gd name="connsiteY140" fmla="*/ 34889 h 3034730"/>
              <a:gd name="connsiteX141" fmla="*/ 12053274 w 12192000"/>
              <a:gd name="connsiteY141"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18280 w 12192000"/>
              <a:gd name="connsiteY114" fmla="*/ 64133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6857 w 12192000"/>
              <a:gd name="connsiteY121" fmla="*/ 37791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494218 w 12192000"/>
              <a:gd name="connsiteY128" fmla="*/ 2412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01045 w 12192000"/>
              <a:gd name="connsiteY132" fmla="*/ 132087 h 3034730"/>
              <a:gd name="connsiteX133" fmla="*/ 11346270 w 12192000"/>
              <a:gd name="connsiteY133" fmla="*/ 101134 h 3034730"/>
              <a:gd name="connsiteX134" fmla="*/ 11429655 w 12192000"/>
              <a:gd name="connsiteY134" fmla="*/ 140156 h 3034730"/>
              <a:gd name="connsiteX135" fmla="*/ 11594025 w 12192000"/>
              <a:gd name="connsiteY135" fmla="*/ 82714 h 3034730"/>
              <a:gd name="connsiteX136" fmla="*/ 11634593 w 12192000"/>
              <a:gd name="connsiteY136" fmla="*/ 86302 h 3034730"/>
              <a:gd name="connsiteX137" fmla="*/ 11690562 w 12192000"/>
              <a:gd name="connsiteY137" fmla="*/ 99375 h 3034730"/>
              <a:gd name="connsiteX138" fmla="*/ 11864184 w 12192000"/>
              <a:gd name="connsiteY138" fmla="*/ 78880 h 3034730"/>
              <a:gd name="connsiteX139" fmla="*/ 11976386 w 12192000"/>
              <a:gd name="connsiteY139" fmla="*/ 34889 h 3034730"/>
              <a:gd name="connsiteX140" fmla="*/ 12053274 w 12192000"/>
              <a:gd name="connsiteY140"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6857 w 12192000"/>
              <a:gd name="connsiteY121" fmla="*/ 37791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494218 w 12192000"/>
              <a:gd name="connsiteY128" fmla="*/ 2412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01045 w 12192000"/>
              <a:gd name="connsiteY132" fmla="*/ 132087 h 3034730"/>
              <a:gd name="connsiteX133" fmla="*/ 11346270 w 12192000"/>
              <a:gd name="connsiteY133" fmla="*/ 101134 h 3034730"/>
              <a:gd name="connsiteX134" fmla="*/ 11429655 w 12192000"/>
              <a:gd name="connsiteY134" fmla="*/ 140156 h 3034730"/>
              <a:gd name="connsiteX135" fmla="*/ 11594025 w 12192000"/>
              <a:gd name="connsiteY135" fmla="*/ 82714 h 3034730"/>
              <a:gd name="connsiteX136" fmla="*/ 11634593 w 12192000"/>
              <a:gd name="connsiteY136" fmla="*/ 86302 h 3034730"/>
              <a:gd name="connsiteX137" fmla="*/ 11690562 w 12192000"/>
              <a:gd name="connsiteY137" fmla="*/ 99375 h 3034730"/>
              <a:gd name="connsiteX138" fmla="*/ 11864184 w 12192000"/>
              <a:gd name="connsiteY138" fmla="*/ 78880 h 3034730"/>
              <a:gd name="connsiteX139" fmla="*/ 11976386 w 12192000"/>
              <a:gd name="connsiteY139" fmla="*/ 34889 h 3034730"/>
              <a:gd name="connsiteX140" fmla="*/ 12053274 w 12192000"/>
              <a:gd name="connsiteY140"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494218 w 12192000"/>
              <a:gd name="connsiteY128" fmla="*/ 2412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01045 w 12192000"/>
              <a:gd name="connsiteY132" fmla="*/ 132087 h 3034730"/>
              <a:gd name="connsiteX133" fmla="*/ 11346270 w 12192000"/>
              <a:gd name="connsiteY133" fmla="*/ 101134 h 3034730"/>
              <a:gd name="connsiteX134" fmla="*/ 11429655 w 12192000"/>
              <a:gd name="connsiteY134" fmla="*/ 140156 h 3034730"/>
              <a:gd name="connsiteX135" fmla="*/ 11594025 w 12192000"/>
              <a:gd name="connsiteY135" fmla="*/ 82714 h 3034730"/>
              <a:gd name="connsiteX136" fmla="*/ 11634593 w 12192000"/>
              <a:gd name="connsiteY136" fmla="*/ 86302 h 3034730"/>
              <a:gd name="connsiteX137" fmla="*/ 11690562 w 12192000"/>
              <a:gd name="connsiteY137" fmla="*/ 99375 h 3034730"/>
              <a:gd name="connsiteX138" fmla="*/ 11864184 w 12192000"/>
              <a:gd name="connsiteY138" fmla="*/ 78880 h 3034730"/>
              <a:gd name="connsiteX139" fmla="*/ 11976386 w 12192000"/>
              <a:gd name="connsiteY139" fmla="*/ 34889 h 3034730"/>
              <a:gd name="connsiteX140" fmla="*/ 12053274 w 12192000"/>
              <a:gd name="connsiteY140"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494218 w 12192000"/>
              <a:gd name="connsiteY128" fmla="*/ 2412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0104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494218 w 12192000"/>
              <a:gd name="connsiteY128" fmla="*/ 2412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494218 w 12192000"/>
              <a:gd name="connsiteY128" fmla="*/ 2412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494218 w 12192000"/>
              <a:gd name="connsiteY128" fmla="*/ 2412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494218 w 12192000"/>
              <a:gd name="connsiteY128" fmla="*/ 2412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109592 w 12192000"/>
              <a:gd name="connsiteY123" fmla="*/ 3538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058792 w 12192000"/>
              <a:gd name="connsiteY123" fmla="*/ 3411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058792 w 12192000"/>
              <a:gd name="connsiteY123" fmla="*/ 3411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1976386 w 12192000"/>
              <a:gd name="connsiteY138" fmla="*/ 34889 h 3034730"/>
              <a:gd name="connsiteX139" fmla="*/ 12053274 w 12192000"/>
              <a:gd name="connsiteY139"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058792 w 12192000"/>
              <a:gd name="connsiteY123" fmla="*/ 3411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64184 w 12192000"/>
              <a:gd name="connsiteY137" fmla="*/ 78880 h 3034730"/>
              <a:gd name="connsiteX138" fmla="*/ 12053274 w 12192000"/>
              <a:gd name="connsiteY138"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058792 w 12192000"/>
              <a:gd name="connsiteY123" fmla="*/ 3411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4015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76884 w 12192000"/>
              <a:gd name="connsiteY137" fmla="*/ 59830 h 3034730"/>
              <a:gd name="connsiteX138" fmla="*/ 12053274 w 12192000"/>
              <a:gd name="connsiteY138"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058792 w 12192000"/>
              <a:gd name="connsiteY123" fmla="*/ 3411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1012232 w 12192000"/>
              <a:gd name="connsiteY130" fmla="*/ 91325 h 3034730"/>
              <a:gd name="connsiteX131" fmla="*/ 11099682 w 12192000"/>
              <a:gd name="connsiteY131" fmla="*/ 78082 h 3034730"/>
              <a:gd name="connsiteX132" fmla="*/ 11245495 w 12192000"/>
              <a:gd name="connsiteY132" fmla="*/ 132087 h 3034730"/>
              <a:gd name="connsiteX133" fmla="*/ 11429655 w 12192000"/>
              <a:gd name="connsiteY133" fmla="*/ 12110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76884 w 12192000"/>
              <a:gd name="connsiteY137" fmla="*/ 59830 h 3034730"/>
              <a:gd name="connsiteX138" fmla="*/ 12053274 w 12192000"/>
              <a:gd name="connsiteY138"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058792 w 12192000"/>
              <a:gd name="connsiteY123" fmla="*/ 3411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0980482 w 12192000"/>
              <a:gd name="connsiteY130" fmla="*/ 104025 h 3034730"/>
              <a:gd name="connsiteX131" fmla="*/ 11099682 w 12192000"/>
              <a:gd name="connsiteY131" fmla="*/ 78082 h 3034730"/>
              <a:gd name="connsiteX132" fmla="*/ 11245495 w 12192000"/>
              <a:gd name="connsiteY132" fmla="*/ 132087 h 3034730"/>
              <a:gd name="connsiteX133" fmla="*/ 11429655 w 12192000"/>
              <a:gd name="connsiteY133" fmla="*/ 12110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76884 w 12192000"/>
              <a:gd name="connsiteY137" fmla="*/ 59830 h 3034730"/>
              <a:gd name="connsiteX138" fmla="*/ 12053274 w 12192000"/>
              <a:gd name="connsiteY138"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464265 w 12192000"/>
              <a:gd name="connsiteY100" fmla="*/ 779938 h 3034730"/>
              <a:gd name="connsiteX101" fmla="*/ 7532439 w 12192000"/>
              <a:gd name="connsiteY101" fmla="*/ 782076 h 3034730"/>
              <a:gd name="connsiteX102" fmla="*/ 7636477 w 12192000"/>
              <a:gd name="connsiteY102" fmla="*/ 788938 h 3034730"/>
              <a:gd name="connsiteX103" fmla="*/ 7695017 w 12192000"/>
              <a:gd name="connsiteY103" fmla="*/ 784375 h 3034730"/>
              <a:gd name="connsiteX104" fmla="*/ 7856510 w 12192000"/>
              <a:gd name="connsiteY104" fmla="*/ 781165 h 3034730"/>
              <a:gd name="connsiteX105" fmla="*/ 8000425 w 12192000"/>
              <a:gd name="connsiteY105" fmla="*/ 797703 h 3034730"/>
              <a:gd name="connsiteX106" fmla="*/ 8122842 w 12192000"/>
              <a:gd name="connsiteY106" fmla="*/ 827094 h 3034730"/>
              <a:gd name="connsiteX107" fmla="*/ 8256063 w 12192000"/>
              <a:gd name="connsiteY107" fmla="*/ 825948 h 3034730"/>
              <a:gd name="connsiteX108" fmla="*/ 8279361 w 12192000"/>
              <a:gd name="connsiteY108" fmla="*/ 831590 h 3034730"/>
              <a:gd name="connsiteX109" fmla="*/ 8308574 w 12192000"/>
              <a:gd name="connsiteY109" fmla="*/ 820928 h 3034730"/>
              <a:gd name="connsiteX110" fmla="*/ 8425361 w 12192000"/>
              <a:gd name="connsiteY110" fmla="*/ 776344 h 3034730"/>
              <a:gd name="connsiteX111" fmla="*/ 8514569 w 12192000"/>
              <a:gd name="connsiteY111" fmla="*/ 724729 h 3034730"/>
              <a:gd name="connsiteX112" fmla="*/ 8637020 w 12192000"/>
              <a:gd name="connsiteY112" fmla="*/ 729742 h 3034730"/>
              <a:gd name="connsiteX113" fmla="*/ 8707913 w 12192000"/>
              <a:gd name="connsiteY113" fmla="*/ 709631 h 3034730"/>
              <a:gd name="connsiteX114" fmla="*/ 8837330 w 12192000"/>
              <a:gd name="connsiteY114" fmla="*/ 673082 h 3034730"/>
              <a:gd name="connsiteX115" fmla="*/ 8976426 w 12192000"/>
              <a:gd name="connsiteY115" fmla="*/ 629547 h 3034730"/>
              <a:gd name="connsiteX116" fmla="*/ 9071558 w 12192000"/>
              <a:gd name="connsiteY116" fmla="*/ 623787 h 3034730"/>
              <a:gd name="connsiteX117" fmla="*/ 9198035 w 12192000"/>
              <a:gd name="connsiteY117" fmla="*/ 548814 h 3034730"/>
              <a:gd name="connsiteX118" fmla="*/ 9262491 w 12192000"/>
              <a:gd name="connsiteY118" fmla="*/ 519293 h 3034730"/>
              <a:gd name="connsiteX119" fmla="*/ 9365508 w 12192000"/>
              <a:gd name="connsiteY119" fmla="*/ 489381 h 3034730"/>
              <a:gd name="connsiteX120" fmla="*/ 9396419 w 12192000"/>
              <a:gd name="connsiteY120" fmla="*/ 477440 h 3034730"/>
              <a:gd name="connsiteX121" fmla="*/ 9730507 w 12192000"/>
              <a:gd name="connsiteY121" fmla="*/ 422365 h 3034730"/>
              <a:gd name="connsiteX122" fmla="*/ 9898786 w 12192000"/>
              <a:gd name="connsiteY122" fmla="*/ 373843 h 3034730"/>
              <a:gd name="connsiteX123" fmla="*/ 10058792 w 12192000"/>
              <a:gd name="connsiteY123" fmla="*/ 341141 h 3034730"/>
              <a:gd name="connsiteX124" fmla="*/ 10166359 w 12192000"/>
              <a:gd name="connsiteY124" fmla="*/ 302357 h 3034730"/>
              <a:gd name="connsiteX125" fmla="*/ 10198649 w 12192000"/>
              <a:gd name="connsiteY125" fmla="*/ 298184 h 3034730"/>
              <a:gd name="connsiteX126" fmla="*/ 10252414 w 12192000"/>
              <a:gd name="connsiteY126" fmla="*/ 295650 h 3034730"/>
              <a:gd name="connsiteX127" fmla="*/ 10330562 w 12192000"/>
              <a:gd name="connsiteY127" fmla="*/ 263831 h 3034730"/>
              <a:gd name="connsiteX128" fmla="*/ 10538668 w 12192000"/>
              <a:gd name="connsiteY128" fmla="*/ 215867 h 3034730"/>
              <a:gd name="connsiteX129" fmla="*/ 10756358 w 12192000"/>
              <a:gd name="connsiteY129" fmla="*/ 119095 h 3034730"/>
              <a:gd name="connsiteX130" fmla="*/ 10980482 w 12192000"/>
              <a:gd name="connsiteY130" fmla="*/ 104025 h 3034730"/>
              <a:gd name="connsiteX131" fmla="*/ 11112382 w 12192000"/>
              <a:gd name="connsiteY131" fmla="*/ 109832 h 3034730"/>
              <a:gd name="connsiteX132" fmla="*/ 11245495 w 12192000"/>
              <a:gd name="connsiteY132" fmla="*/ 132087 h 3034730"/>
              <a:gd name="connsiteX133" fmla="*/ 11429655 w 12192000"/>
              <a:gd name="connsiteY133" fmla="*/ 121106 h 3034730"/>
              <a:gd name="connsiteX134" fmla="*/ 11594025 w 12192000"/>
              <a:gd name="connsiteY134" fmla="*/ 82714 h 3034730"/>
              <a:gd name="connsiteX135" fmla="*/ 11634593 w 12192000"/>
              <a:gd name="connsiteY135" fmla="*/ 86302 h 3034730"/>
              <a:gd name="connsiteX136" fmla="*/ 11690562 w 12192000"/>
              <a:gd name="connsiteY136" fmla="*/ 99375 h 3034730"/>
              <a:gd name="connsiteX137" fmla="*/ 11876884 w 12192000"/>
              <a:gd name="connsiteY137" fmla="*/ 59830 h 3034730"/>
              <a:gd name="connsiteX138" fmla="*/ 12053274 w 12192000"/>
              <a:gd name="connsiteY138"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55528 w 12192000"/>
              <a:gd name="connsiteY99" fmla="*/ 81479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122842 w 12192000"/>
              <a:gd name="connsiteY105" fmla="*/ 827094 h 3034730"/>
              <a:gd name="connsiteX106" fmla="*/ 8256063 w 12192000"/>
              <a:gd name="connsiteY106" fmla="*/ 825948 h 3034730"/>
              <a:gd name="connsiteX107" fmla="*/ 8279361 w 12192000"/>
              <a:gd name="connsiteY107" fmla="*/ 831590 h 3034730"/>
              <a:gd name="connsiteX108" fmla="*/ 8308574 w 12192000"/>
              <a:gd name="connsiteY108" fmla="*/ 820928 h 3034730"/>
              <a:gd name="connsiteX109" fmla="*/ 8425361 w 12192000"/>
              <a:gd name="connsiteY109" fmla="*/ 776344 h 3034730"/>
              <a:gd name="connsiteX110" fmla="*/ 8514569 w 12192000"/>
              <a:gd name="connsiteY110" fmla="*/ 724729 h 3034730"/>
              <a:gd name="connsiteX111" fmla="*/ 8637020 w 12192000"/>
              <a:gd name="connsiteY111" fmla="*/ 729742 h 3034730"/>
              <a:gd name="connsiteX112" fmla="*/ 8707913 w 12192000"/>
              <a:gd name="connsiteY112" fmla="*/ 709631 h 3034730"/>
              <a:gd name="connsiteX113" fmla="*/ 8837330 w 12192000"/>
              <a:gd name="connsiteY113" fmla="*/ 673082 h 3034730"/>
              <a:gd name="connsiteX114" fmla="*/ 8976426 w 12192000"/>
              <a:gd name="connsiteY114" fmla="*/ 629547 h 3034730"/>
              <a:gd name="connsiteX115" fmla="*/ 9071558 w 12192000"/>
              <a:gd name="connsiteY115" fmla="*/ 623787 h 3034730"/>
              <a:gd name="connsiteX116" fmla="*/ 9198035 w 12192000"/>
              <a:gd name="connsiteY116" fmla="*/ 548814 h 3034730"/>
              <a:gd name="connsiteX117" fmla="*/ 9262491 w 12192000"/>
              <a:gd name="connsiteY117" fmla="*/ 519293 h 3034730"/>
              <a:gd name="connsiteX118" fmla="*/ 9365508 w 12192000"/>
              <a:gd name="connsiteY118" fmla="*/ 489381 h 3034730"/>
              <a:gd name="connsiteX119" fmla="*/ 9396419 w 12192000"/>
              <a:gd name="connsiteY119" fmla="*/ 477440 h 3034730"/>
              <a:gd name="connsiteX120" fmla="*/ 9730507 w 12192000"/>
              <a:gd name="connsiteY120" fmla="*/ 422365 h 3034730"/>
              <a:gd name="connsiteX121" fmla="*/ 9898786 w 12192000"/>
              <a:gd name="connsiteY121" fmla="*/ 373843 h 3034730"/>
              <a:gd name="connsiteX122" fmla="*/ 10058792 w 12192000"/>
              <a:gd name="connsiteY122" fmla="*/ 341141 h 3034730"/>
              <a:gd name="connsiteX123" fmla="*/ 10166359 w 12192000"/>
              <a:gd name="connsiteY123" fmla="*/ 302357 h 3034730"/>
              <a:gd name="connsiteX124" fmla="*/ 10198649 w 12192000"/>
              <a:gd name="connsiteY124" fmla="*/ 298184 h 3034730"/>
              <a:gd name="connsiteX125" fmla="*/ 10252414 w 12192000"/>
              <a:gd name="connsiteY125" fmla="*/ 295650 h 3034730"/>
              <a:gd name="connsiteX126" fmla="*/ 10330562 w 12192000"/>
              <a:gd name="connsiteY126" fmla="*/ 263831 h 3034730"/>
              <a:gd name="connsiteX127" fmla="*/ 10538668 w 12192000"/>
              <a:gd name="connsiteY127" fmla="*/ 215867 h 3034730"/>
              <a:gd name="connsiteX128" fmla="*/ 10756358 w 12192000"/>
              <a:gd name="connsiteY128" fmla="*/ 119095 h 3034730"/>
              <a:gd name="connsiteX129" fmla="*/ 10980482 w 12192000"/>
              <a:gd name="connsiteY129" fmla="*/ 104025 h 3034730"/>
              <a:gd name="connsiteX130" fmla="*/ 11112382 w 12192000"/>
              <a:gd name="connsiteY130" fmla="*/ 109832 h 3034730"/>
              <a:gd name="connsiteX131" fmla="*/ 11245495 w 12192000"/>
              <a:gd name="connsiteY131" fmla="*/ 132087 h 3034730"/>
              <a:gd name="connsiteX132" fmla="*/ 11429655 w 12192000"/>
              <a:gd name="connsiteY132" fmla="*/ 121106 h 3034730"/>
              <a:gd name="connsiteX133" fmla="*/ 11594025 w 12192000"/>
              <a:gd name="connsiteY133" fmla="*/ 82714 h 3034730"/>
              <a:gd name="connsiteX134" fmla="*/ 11634593 w 12192000"/>
              <a:gd name="connsiteY134" fmla="*/ 86302 h 3034730"/>
              <a:gd name="connsiteX135" fmla="*/ 11690562 w 12192000"/>
              <a:gd name="connsiteY135" fmla="*/ 99375 h 3034730"/>
              <a:gd name="connsiteX136" fmla="*/ 11876884 w 12192000"/>
              <a:gd name="connsiteY136" fmla="*/ 59830 h 3034730"/>
              <a:gd name="connsiteX137" fmla="*/ 12053274 w 12192000"/>
              <a:gd name="connsiteY137"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122842 w 12192000"/>
              <a:gd name="connsiteY105" fmla="*/ 827094 h 3034730"/>
              <a:gd name="connsiteX106" fmla="*/ 8256063 w 12192000"/>
              <a:gd name="connsiteY106" fmla="*/ 825948 h 3034730"/>
              <a:gd name="connsiteX107" fmla="*/ 8279361 w 12192000"/>
              <a:gd name="connsiteY107" fmla="*/ 831590 h 3034730"/>
              <a:gd name="connsiteX108" fmla="*/ 8308574 w 12192000"/>
              <a:gd name="connsiteY108" fmla="*/ 820928 h 3034730"/>
              <a:gd name="connsiteX109" fmla="*/ 8425361 w 12192000"/>
              <a:gd name="connsiteY109" fmla="*/ 776344 h 3034730"/>
              <a:gd name="connsiteX110" fmla="*/ 8514569 w 12192000"/>
              <a:gd name="connsiteY110" fmla="*/ 724729 h 3034730"/>
              <a:gd name="connsiteX111" fmla="*/ 8637020 w 12192000"/>
              <a:gd name="connsiteY111" fmla="*/ 729742 h 3034730"/>
              <a:gd name="connsiteX112" fmla="*/ 8707913 w 12192000"/>
              <a:gd name="connsiteY112" fmla="*/ 709631 h 3034730"/>
              <a:gd name="connsiteX113" fmla="*/ 8837330 w 12192000"/>
              <a:gd name="connsiteY113" fmla="*/ 673082 h 3034730"/>
              <a:gd name="connsiteX114" fmla="*/ 8976426 w 12192000"/>
              <a:gd name="connsiteY114" fmla="*/ 629547 h 3034730"/>
              <a:gd name="connsiteX115" fmla="*/ 9071558 w 12192000"/>
              <a:gd name="connsiteY115" fmla="*/ 623787 h 3034730"/>
              <a:gd name="connsiteX116" fmla="*/ 9198035 w 12192000"/>
              <a:gd name="connsiteY116" fmla="*/ 548814 h 3034730"/>
              <a:gd name="connsiteX117" fmla="*/ 9262491 w 12192000"/>
              <a:gd name="connsiteY117" fmla="*/ 519293 h 3034730"/>
              <a:gd name="connsiteX118" fmla="*/ 9365508 w 12192000"/>
              <a:gd name="connsiteY118" fmla="*/ 489381 h 3034730"/>
              <a:gd name="connsiteX119" fmla="*/ 9396419 w 12192000"/>
              <a:gd name="connsiteY119" fmla="*/ 477440 h 3034730"/>
              <a:gd name="connsiteX120" fmla="*/ 9730507 w 12192000"/>
              <a:gd name="connsiteY120" fmla="*/ 422365 h 3034730"/>
              <a:gd name="connsiteX121" fmla="*/ 9898786 w 12192000"/>
              <a:gd name="connsiteY121" fmla="*/ 373843 h 3034730"/>
              <a:gd name="connsiteX122" fmla="*/ 10058792 w 12192000"/>
              <a:gd name="connsiteY122" fmla="*/ 341141 h 3034730"/>
              <a:gd name="connsiteX123" fmla="*/ 10166359 w 12192000"/>
              <a:gd name="connsiteY123" fmla="*/ 302357 h 3034730"/>
              <a:gd name="connsiteX124" fmla="*/ 10198649 w 12192000"/>
              <a:gd name="connsiteY124" fmla="*/ 298184 h 3034730"/>
              <a:gd name="connsiteX125" fmla="*/ 10252414 w 12192000"/>
              <a:gd name="connsiteY125" fmla="*/ 295650 h 3034730"/>
              <a:gd name="connsiteX126" fmla="*/ 10330562 w 12192000"/>
              <a:gd name="connsiteY126" fmla="*/ 263831 h 3034730"/>
              <a:gd name="connsiteX127" fmla="*/ 10538668 w 12192000"/>
              <a:gd name="connsiteY127" fmla="*/ 215867 h 3034730"/>
              <a:gd name="connsiteX128" fmla="*/ 10756358 w 12192000"/>
              <a:gd name="connsiteY128" fmla="*/ 119095 h 3034730"/>
              <a:gd name="connsiteX129" fmla="*/ 10980482 w 12192000"/>
              <a:gd name="connsiteY129" fmla="*/ 104025 h 3034730"/>
              <a:gd name="connsiteX130" fmla="*/ 11112382 w 12192000"/>
              <a:gd name="connsiteY130" fmla="*/ 109832 h 3034730"/>
              <a:gd name="connsiteX131" fmla="*/ 11245495 w 12192000"/>
              <a:gd name="connsiteY131" fmla="*/ 132087 h 3034730"/>
              <a:gd name="connsiteX132" fmla="*/ 11429655 w 12192000"/>
              <a:gd name="connsiteY132" fmla="*/ 121106 h 3034730"/>
              <a:gd name="connsiteX133" fmla="*/ 11594025 w 12192000"/>
              <a:gd name="connsiteY133" fmla="*/ 82714 h 3034730"/>
              <a:gd name="connsiteX134" fmla="*/ 11634593 w 12192000"/>
              <a:gd name="connsiteY134" fmla="*/ 86302 h 3034730"/>
              <a:gd name="connsiteX135" fmla="*/ 11690562 w 12192000"/>
              <a:gd name="connsiteY135" fmla="*/ 99375 h 3034730"/>
              <a:gd name="connsiteX136" fmla="*/ 11876884 w 12192000"/>
              <a:gd name="connsiteY136" fmla="*/ 59830 h 3034730"/>
              <a:gd name="connsiteX137" fmla="*/ 12053274 w 12192000"/>
              <a:gd name="connsiteY137"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247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198035 w 12192000"/>
              <a:gd name="connsiteY115" fmla="*/ 548814 h 3034730"/>
              <a:gd name="connsiteX116" fmla="*/ 9262491 w 12192000"/>
              <a:gd name="connsiteY116" fmla="*/ 519293 h 3034730"/>
              <a:gd name="connsiteX117" fmla="*/ 9365508 w 12192000"/>
              <a:gd name="connsiteY117" fmla="*/ 489381 h 3034730"/>
              <a:gd name="connsiteX118" fmla="*/ 9396419 w 12192000"/>
              <a:gd name="connsiteY118" fmla="*/ 477440 h 3034730"/>
              <a:gd name="connsiteX119" fmla="*/ 9730507 w 12192000"/>
              <a:gd name="connsiteY119" fmla="*/ 422365 h 3034730"/>
              <a:gd name="connsiteX120" fmla="*/ 9898786 w 12192000"/>
              <a:gd name="connsiteY120" fmla="*/ 373843 h 3034730"/>
              <a:gd name="connsiteX121" fmla="*/ 10058792 w 12192000"/>
              <a:gd name="connsiteY121" fmla="*/ 341141 h 3034730"/>
              <a:gd name="connsiteX122" fmla="*/ 10166359 w 12192000"/>
              <a:gd name="connsiteY122" fmla="*/ 302357 h 3034730"/>
              <a:gd name="connsiteX123" fmla="*/ 10198649 w 12192000"/>
              <a:gd name="connsiteY123" fmla="*/ 298184 h 3034730"/>
              <a:gd name="connsiteX124" fmla="*/ 10252414 w 12192000"/>
              <a:gd name="connsiteY124" fmla="*/ 295650 h 3034730"/>
              <a:gd name="connsiteX125" fmla="*/ 10330562 w 12192000"/>
              <a:gd name="connsiteY125" fmla="*/ 263831 h 3034730"/>
              <a:gd name="connsiteX126" fmla="*/ 10538668 w 12192000"/>
              <a:gd name="connsiteY126" fmla="*/ 215867 h 3034730"/>
              <a:gd name="connsiteX127" fmla="*/ 10756358 w 12192000"/>
              <a:gd name="connsiteY127" fmla="*/ 119095 h 3034730"/>
              <a:gd name="connsiteX128" fmla="*/ 10980482 w 12192000"/>
              <a:gd name="connsiteY128" fmla="*/ 104025 h 3034730"/>
              <a:gd name="connsiteX129" fmla="*/ 11112382 w 12192000"/>
              <a:gd name="connsiteY129" fmla="*/ 109832 h 3034730"/>
              <a:gd name="connsiteX130" fmla="*/ 11245495 w 12192000"/>
              <a:gd name="connsiteY130" fmla="*/ 132087 h 3034730"/>
              <a:gd name="connsiteX131" fmla="*/ 11429655 w 12192000"/>
              <a:gd name="connsiteY131" fmla="*/ 121106 h 3034730"/>
              <a:gd name="connsiteX132" fmla="*/ 11594025 w 12192000"/>
              <a:gd name="connsiteY132" fmla="*/ 82714 h 3034730"/>
              <a:gd name="connsiteX133" fmla="*/ 11634593 w 12192000"/>
              <a:gd name="connsiteY133" fmla="*/ 86302 h 3034730"/>
              <a:gd name="connsiteX134" fmla="*/ 11690562 w 12192000"/>
              <a:gd name="connsiteY134" fmla="*/ 99375 h 3034730"/>
              <a:gd name="connsiteX135" fmla="*/ 11876884 w 12192000"/>
              <a:gd name="connsiteY135" fmla="*/ 59830 h 3034730"/>
              <a:gd name="connsiteX136" fmla="*/ 12053274 w 12192000"/>
              <a:gd name="connsiteY136"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592426 w 12192000"/>
              <a:gd name="connsiteY11" fmla="*/ 126940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198035 w 12192000"/>
              <a:gd name="connsiteY115" fmla="*/ 548814 h 3034730"/>
              <a:gd name="connsiteX116" fmla="*/ 9262491 w 12192000"/>
              <a:gd name="connsiteY116" fmla="*/ 519293 h 3034730"/>
              <a:gd name="connsiteX117" fmla="*/ 9365508 w 12192000"/>
              <a:gd name="connsiteY117" fmla="*/ 489381 h 3034730"/>
              <a:gd name="connsiteX118" fmla="*/ 9396419 w 12192000"/>
              <a:gd name="connsiteY118" fmla="*/ 477440 h 3034730"/>
              <a:gd name="connsiteX119" fmla="*/ 9730507 w 12192000"/>
              <a:gd name="connsiteY119" fmla="*/ 422365 h 3034730"/>
              <a:gd name="connsiteX120" fmla="*/ 9898786 w 12192000"/>
              <a:gd name="connsiteY120" fmla="*/ 373843 h 3034730"/>
              <a:gd name="connsiteX121" fmla="*/ 10058792 w 12192000"/>
              <a:gd name="connsiteY121" fmla="*/ 341141 h 3034730"/>
              <a:gd name="connsiteX122" fmla="*/ 10166359 w 12192000"/>
              <a:gd name="connsiteY122" fmla="*/ 302357 h 3034730"/>
              <a:gd name="connsiteX123" fmla="*/ 10198649 w 12192000"/>
              <a:gd name="connsiteY123" fmla="*/ 298184 h 3034730"/>
              <a:gd name="connsiteX124" fmla="*/ 10252414 w 12192000"/>
              <a:gd name="connsiteY124" fmla="*/ 295650 h 3034730"/>
              <a:gd name="connsiteX125" fmla="*/ 10330562 w 12192000"/>
              <a:gd name="connsiteY125" fmla="*/ 263831 h 3034730"/>
              <a:gd name="connsiteX126" fmla="*/ 10538668 w 12192000"/>
              <a:gd name="connsiteY126" fmla="*/ 215867 h 3034730"/>
              <a:gd name="connsiteX127" fmla="*/ 10756358 w 12192000"/>
              <a:gd name="connsiteY127" fmla="*/ 119095 h 3034730"/>
              <a:gd name="connsiteX128" fmla="*/ 10980482 w 12192000"/>
              <a:gd name="connsiteY128" fmla="*/ 104025 h 3034730"/>
              <a:gd name="connsiteX129" fmla="*/ 11112382 w 12192000"/>
              <a:gd name="connsiteY129" fmla="*/ 109832 h 3034730"/>
              <a:gd name="connsiteX130" fmla="*/ 11245495 w 12192000"/>
              <a:gd name="connsiteY130" fmla="*/ 132087 h 3034730"/>
              <a:gd name="connsiteX131" fmla="*/ 11429655 w 12192000"/>
              <a:gd name="connsiteY131" fmla="*/ 121106 h 3034730"/>
              <a:gd name="connsiteX132" fmla="*/ 11594025 w 12192000"/>
              <a:gd name="connsiteY132" fmla="*/ 82714 h 3034730"/>
              <a:gd name="connsiteX133" fmla="*/ 11634593 w 12192000"/>
              <a:gd name="connsiteY133" fmla="*/ 86302 h 3034730"/>
              <a:gd name="connsiteX134" fmla="*/ 11690562 w 12192000"/>
              <a:gd name="connsiteY134" fmla="*/ 99375 h 3034730"/>
              <a:gd name="connsiteX135" fmla="*/ 11876884 w 12192000"/>
              <a:gd name="connsiteY135" fmla="*/ 59830 h 3034730"/>
              <a:gd name="connsiteX136" fmla="*/ 12053274 w 12192000"/>
              <a:gd name="connsiteY136"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636876 w 12192000"/>
              <a:gd name="connsiteY11" fmla="*/ 131385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198035 w 12192000"/>
              <a:gd name="connsiteY115" fmla="*/ 548814 h 3034730"/>
              <a:gd name="connsiteX116" fmla="*/ 9262491 w 12192000"/>
              <a:gd name="connsiteY116" fmla="*/ 519293 h 3034730"/>
              <a:gd name="connsiteX117" fmla="*/ 9365508 w 12192000"/>
              <a:gd name="connsiteY117" fmla="*/ 489381 h 3034730"/>
              <a:gd name="connsiteX118" fmla="*/ 9396419 w 12192000"/>
              <a:gd name="connsiteY118" fmla="*/ 477440 h 3034730"/>
              <a:gd name="connsiteX119" fmla="*/ 9730507 w 12192000"/>
              <a:gd name="connsiteY119" fmla="*/ 422365 h 3034730"/>
              <a:gd name="connsiteX120" fmla="*/ 9898786 w 12192000"/>
              <a:gd name="connsiteY120" fmla="*/ 373843 h 3034730"/>
              <a:gd name="connsiteX121" fmla="*/ 10058792 w 12192000"/>
              <a:gd name="connsiteY121" fmla="*/ 341141 h 3034730"/>
              <a:gd name="connsiteX122" fmla="*/ 10166359 w 12192000"/>
              <a:gd name="connsiteY122" fmla="*/ 302357 h 3034730"/>
              <a:gd name="connsiteX123" fmla="*/ 10198649 w 12192000"/>
              <a:gd name="connsiteY123" fmla="*/ 298184 h 3034730"/>
              <a:gd name="connsiteX124" fmla="*/ 10252414 w 12192000"/>
              <a:gd name="connsiteY124" fmla="*/ 295650 h 3034730"/>
              <a:gd name="connsiteX125" fmla="*/ 10330562 w 12192000"/>
              <a:gd name="connsiteY125" fmla="*/ 263831 h 3034730"/>
              <a:gd name="connsiteX126" fmla="*/ 10538668 w 12192000"/>
              <a:gd name="connsiteY126" fmla="*/ 215867 h 3034730"/>
              <a:gd name="connsiteX127" fmla="*/ 10756358 w 12192000"/>
              <a:gd name="connsiteY127" fmla="*/ 119095 h 3034730"/>
              <a:gd name="connsiteX128" fmla="*/ 10980482 w 12192000"/>
              <a:gd name="connsiteY128" fmla="*/ 104025 h 3034730"/>
              <a:gd name="connsiteX129" fmla="*/ 11112382 w 12192000"/>
              <a:gd name="connsiteY129" fmla="*/ 109832 h 3034730"/>
              <a:gd name="connsiteX130" fmla="*/ 11245495 w 12192000"/>
              <a:gd name="connsiteY130" fmla="*/ 132087 h 3034730"/>
              <a:gd name="connsiteX131" fmla="*/ 11429655 w 12192000"/>
              <a:gd name="connsiteY131" fmla="*/ 121106 h 3034730"/>
              <a:gd name="connsiteX132" fmla="*/ 11594025 w 12192000"/>
              <a:gd name="connsiteY132" fmla="*/ 82714 h 3034730"/>
              <a:gd name="connsiteX133" fmla="*/ 11634593 w 12192000"/>
              <a:gd name="connsiteY133" fmla="*/ 86302 h 3034730"/>
              <a:gd name="connsiteX134" fmla="*/ 11690562 w 12192000"/>
              <a:gd name="connsiteY134" fmla="*/ 99375 h 3034730"/>
              <a:gd name="connsiteX135" fmla="*/ 11876884 w 12192000"/>
              <a:gd name="connsiteY135" fmla="*/ 59830 h 3034730"/>
              <a:gd name="connsiteX136" fmla="*/ 12053274 w 12192000"/>
              <a:gd name="connsiteY136"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636876 w 12192000"/>
              <a:gd name="connsiteY11" fmla="*/ 1313852 h 3034730"/>
              <a:gd name="connsiteX12" fmla="*/ 922282 w 12192000"/>
              <a:gd name="connsiteY12" fmla="*/ 143813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198035 w 12192000"/>
              <a:gd name="connsiteY115" fmla="*/ 548814 h 3034730"/>
              <a:gd name="connsiteX116" fmla="*/ 9262491 w 12192000"/>
              <a:gd name="connsiteY116" fmla="*/ 519293 h 3034730"/>
              <a:gd name="connsiteX117" fmla="*/ 9365508 w 12192000"/>
              <a:gd name="connsiteY117" fmla="*/ 489381 h 3034730"/>
              <a:gd name="connsiteX118" fmla="*/ 9396419 w 12192000"/>
              <a:gd name="connsiteY118" fmla="*/ 477440 h 3034730"/>
              <a:gd name="connsiteX119" fmla="*/ 9730507 w 12192000"/>
              <a:gd name="connsiteY119" fmla="*/ 422365 h 3034730"/>
              <a:gd name="connsiteX120" fmla="*/ 9898786 w 12192000"/>
              <a:gd name="connsiteY120" fmla="*/ 373843 h 3034730"/>
              <a:gd name="connsiteX121" fmla="*/ 10058792 w 12192000"/>
              <a:gd name="connsiteY121" fmla="*/ 341141 h 3034730"/>
              <a:gd name="connsiteX122" fmla="*/ 10166359 w 12192000"/>
              <a:gd name="connsiteY122" fmla="*/ 302357 h 3034730"/>
              <a:gd name="connsiteX123" fmla="*/ 10198649 w 12192000"/>
              <a:gd name="connsiteY123" fmla="*/ 298184 h 3034730"/>
              <a:gd name="connsiteX124" fmla="*/ 10252414 w 12192000"/>
              <a:gd name="connsiteY124" fmla="*/ 295650 h 3034730"/>
              <a:gd name="connsiteX125" fmla="*/ 10330562 w 12192000"/>
              <a:gd name="connsiteY125" fmla="*/ 263831 h 3034730"/>
              <a:gd name="connsiteX126" fmla="*/ 10538668 w 12192000"/>
              <a:gd name="connsiteY126" fmla="*/ 215867 h 3034730"/>
              <a:gd name="connsiteX127" fmla="*/ 10756358 w 12192000"/>
              <a:gd name="connsiteY127" fmla="*/ 119095 h 3034730"/>
              <a:gd name="connsiteX128" fmla="*/ 10980482 w 12192000"/>
              <a:gd name="connsiteY128" fmla="*/ 104025 h 3034730"/>
              <a:gd name="connsiteX129" fmla="*/ 11112382 w 12192000"/>
              <a:gd name="connsiteY129" fmla="*/ 109832 h 3034730"/>
              <a:gd name="connsiteX130" fmla="*/ 11245495 w 12192000"/>
              <a:gd name="connsiteY130" fmla="*/ 132087 h 3034730"/>
              <a:gd name="connsiteX131" fmla="*/ 11429655 w 12192000"/>
              <a:gd name="connsiteY131" fmla="*/ 121106 h 3034730"/>
              <a:gd name="connsiteX132" fmla="*/ 11594025 w 12192000"/>
              <a:gd name="connsiteY132" fmla="*/ 82714 h 3034730"/>
              <a:gd name="connsiteX133" fmla="*/ 11634593 w 12192000"/>
              <a:gd name="connsiteY133" fmla="*/ 86302 h 3034730"/>
              <a:gd name="connsiteX134" fmla="*/ 11690562 w 12192000"/>
              <a:gd name="connsiteY134" fmla="*/ 99375 h 3034730"/>
              <a:gd name="connsiteX135" fmla="*/ 11876884 w 12192000"/>
              <a:gd name="connsiteY135" fmla="*/ 59830 h 3034730"/>
              <a:gd name="connsiteX136" fmla="*/ 12053274 w 12192000"/>
              <a:gd name="connsiteY136"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363775 w 12192000"/>
              <a:gd name="connsiteY10" fmla="*/ 1320009 h 3034730"/>
              <a:gd name="connsiteX11" fmla="*/ 636876 w 12192000"/>
              <a:gd name="connsiteY11" fmla="*/ 1313852 h 3034730"/>
              <a:gd name="connsiteX12" fmla="*/ 896882 w 12192000"/>
              <a:gd name="connsiteY12" fmla="*/ 138098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198035 w 12192000"/>
              <a:gd name="connsiteY115" fmla="*/ 548814 h 3034730"/>
              <a:gd name="connsiteX116" fmla="*/ 9262491 w 12192000"/>
              <a:gd name="connsiteY116" fmla="*/ 519293 h 3034730"/>
              <a:gd name="connsiteX117" fmla="*/ 9365508 w 12192000"/>
              <a:gd name="connsiteY117" fmla="*/ 489381 h 3034730"/>
              <a:gd name="connsiteX118" fmla="*/ 9396419 w 12192000"/>
              <a:gd name="connsiteY118" fmla="*/ 477440 h 3034730"/>
              <a:gd name="connsiteX119" fmla="*/ 9730507 w 12192000"/>
              <a:gd name="connsiteY119" fmla="*/ 422365 h 3034730"/>
              <a:gd name="connsiteX120" fmla="*/ 9898786 w 12192000"/>
              <a:gd name="connsiteY120" fmla="*/ 373843 h 3034730"/>
              <a:gd name="connsiteX121" fmla="*/ 10058792 w 12192000"/>
              <a:gd name="connsiteY121" fmla="*/ 341141 h 3034730"/>
              <a:gd name="connsiteX122" fmla="*/ 10166359 w 12192000"/>
              <a:gd name="connsiteY122" fmla="*/ 302357 h 3034730"/>
              <a:gd name="connsiteX123" fmla="*/ 10198649 w 12192000"/>
              <a:gd name="connsiteY123" fmla="*/ 298184 h 3034730"/>
              <a:gd name="connsiteX124" fmla="*/ 10252414 w 12192000"/>
              <a:gd name="connsiteY124" fmla="*/ 295650 h 3034730"/>
              <a:gd name="connsiteX125" fmla="*/ 10330562 w 12192000"/>
              <a:gd name="connsiteY125" fmla="*/ 263831 h 3034730"/>
              <a:gd name="connsiteX126" fmla="*/ 10538668 w 12192000"/>
              <a:gd name="connsiteY126" fmla="*/ 215867 h 3034730"/>
              <a:gd name="connsiteX127" fmla="*/ 10756358 w 12192000"/>
              <a:gd name="connsiteY127" fmla="*/ 119095 h 3034730"/>
              <a:gd name="connsiteX128" fmla="*/ 10980482 w 12192000"/>
              <a:gd name="connsiteY128" fmla="*/ 104025 h 3034730"/>
              <a:gd name="connsiteX129" fmla="*/ 11112382 w 12192000"/>
              <a:gd name="connsiteY129" fmla="*/ 109832 h 3034730"/>
              <a:gd name="connsiteX130" fmla="*/ 11245495 w 12192000"/>
              <a:gd name="connsiteY130" fmla="*/ 132087 h 3034730"/>
              <a:gd name="connsiteX131" fmla="*/ 11429655 w 12192000"/>
              <a:gd name="connsiteY131" fmla="*/ 121106 h 3034730"/>
              <a:gd name="connsiteX132" fmla="*/ 11594025 w 12192000"/>
              <a:gd name="connsiteY132" fmla="*/ 82714 h 3034730"/>
              <a:gd name="connsiteX133" fmla="*/ 11634593 w 12192000"/>
              <a:gd name="connsiteY133" fmla="*/ 86302 h 3034730"/>
              <a:gd name="connsiteX134" fmla="*/ 11690562 w 12192000"/>
              <a:gd name="connsiteY134" fmla="*/ 99375 h 3034730"/>
              <a:gd name="connsiteX135" fmla="*/ 11876884 w 12192000"/>
              <a:gd name="connsiteY135" fmla="*/ 59830 h 3034730"/>
              <a:gd name="connsiteX136" fmla="*/ 12053274 w 12192000"/>
              <a:gd name="connsiteY136"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92225 w 12192000"/>
              <a:gd name="connsiteY9" fmla="*/ 1384960 h 3034730"/>
              <a:gd name="connsiteX10" fmla="*/ 439975 w 12192000"/>
              <a:gd name="connsiteY10" fmla="*/ 1332709 h 3034730"/>
              <a:gd name="connsiteX11" fmla="*/ 636876 w 12192000"/>
              <a:gd name="connsiteY11" fmla="*/ 1313852 h 3034730"/>
              <a:gd name="connsiteX12" fmla="*/ 896882 w 12192000"/>
              <a:gd name="connsiteY12" fmla="*/ 138098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198035 w 12192000"/>
              <a:gd name="connsiteY115" fmla="*/ 548814 h 3034730"/>
              <a:gd name="connsiteX116" fmla="*/ 9262491 w 12192000"/>
              <a:gd name="connsiteY116" fmla="*/ 519293 h 3034730"/>
              <a:gd name="connsiteX117" fmla="*/ 9365508 w 12192000"/>
              <a:gd name="connsiteY117" fmla="*/ 489381 h 3034730"/>
              <a:gd name="connsiteX118" fmla="*/ 9396419 w 12192000"/>
              <a:gd name="connsiteY118" fmla="*/ 477440 h 3034730"/>
              <a:gd name="connsiteX119" fmla="*/ 9730507 w 12192000"/>
              <a:gd name="connsiteY119" fmla="*/ 422365 h 3034730"/>
              <a:gd name="connsiteX120" fmla="*/ 9898786 w 12192000"/>
              <a:gd name="connsiteY120" fmla="*/ 373843 h 3034730"/>
              <a:gd name="connsiteX121" fmla="*/ 10058792 w 12192000"/>
              <a:gd name="connsiteY121" fmla="*/ 341141 h 3034730"/>
              <a:gd name="connsiteX122" fmla="*/ 10166359 w 12192000"/>
              <a:gd name="connsiteY122" fmla="*/ 302357 h 3034730"/>
              <a:gd name="connsiteX123" fmla="*/ 10198649 w 12192000"/>
              <a:gd name="connsiteY123" fmla="*/ 298184 h 3034730"/>
              <a:gd name="connsiteX124" fmla="*/ 10252414 w 12192000"/>
              <a:gd name="connsiteY124" fmla="*/ 295650 h 3034730"/>
              <a:gd name="connsiteX125" fmla="*/ 10330562 w 12192000"/>
              <a:gd name="connsiteY125" fmla="*/ 263831 h 3034730"/>
              <a:gd name="connsiteX126" fmla="*/ 10538668 w 12192000"/>
              <a:gd name="connsiteY126" fmla="*/ 215867 h 3034730"/>
              <a:gd name="connsiteX127" fmla="*/ 10756358 w 12192000"/>
              <a:gd name="connsiteY127" fmla="*/ 119095 h 3034730"/>
              <a:gd name="connsiteX128" fmla="*/ 10980482 w 12192000"/>
              <a:gd name="connsiteY128" fmla="*/ 104025 h 3034730"/>
              <a:gd name="connsiteX129" fmla="*/ 11112382 w 12192000"/>
              <a:gd name="connsiteY129" fmla="*/ 109832 h 3034730"/>
              <a:gd name="connsiteX130" fmla="*/ 11245495 w 12192000"/>
              <a:gd name="connsiteY130" fmla="*/ 132087 h 3034730"/>
              <a:gd name="connsiteX131" fmla="*/ 11429655 w 12192000"/>
              <a:gd name="connsiteY131" fmla="*/ 121106 h 3034730"/>
              <a:gd name="connsiteX132" fmla="*/ 11594025 w 12192000"/>
              <a:gd name="connsiteY132" fmla="*/ 82714 h 3034730"/>
              <a:gd name="connsiteX133" fmla="*/ 11634593 w 12192000"/>
              <a:gd name="connsiteY133" fmla="*/ 86302 h 3034730"/>
              <a:gd name="connsiteX134" fmla="*/ 11690562 w 12192000"/>
              <a:gd name="connsiteY134" fmla="*/ 99375 h 3034730"/>
              <a:gd name="connsiteX135" fmla="*/ 11876884 w 12192000"/>
              <a:gd name="connsiteY135" fmla="*/ 59830 h 3034730"/>
              <a:gd name="connsiteX136" fmla="*/ 12053274 w 12192000"/>
              <a:gd name="connsiteY136"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273175 w 12192000"/>
              <a:gd name="connsiteY9" fmla="*/ 1378610 h 3034730"/>
              <a:gd name="connsiteX10" fmla="*/ 439975 w 12192000"/>
              <a:gd name="connsiteY10" fmla="*/ 1332709 h 3034730"/>
              <a:gd name="connsiteX11" fmla="*/ 636876 w 12192000"/>
              <a:gd name="connsiteY11" fmla="*/ 1313852 h 3034730"/>
              <a:gd name="connsiteX12" fmla="*/ 896882 w 12192000"/>
              <a:gd name="connsiteY12" fmla="*/ 138098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198035 w 12192000"/>
              <a:gd name="connsiteY115" fmla="*/ 548814 h 3034730"/>
              <a:gd name="connsiteX116" fmla="*/ 9262491 w 12192000"/>
              <a:gd name="connsiteY116" fmla="*/ 519293 h 3034730"/>
              <a:gd name="connsiteX117" fmla="*/ 9365508 w 12192000"/>
              <a:gd name="connsiteY117" fmla="*/ 489381 h 3034730"/>
              <a:gd name="connsiteX118" fmla="*/ 9396419 w 12192000"/>
              <a:gd name="connsiteY118" fmla="*/ 477440 h 3034730"/>
              <a:gd name="connsiteX119" fmla="*/ 9730507 w 12192000"/>
              <a:gd name="connsiteY119" fmla="*/ 422365 h 3034730"/>
              <a:gd name="connsiteX120" fmla="*/ 9898786 w 12192000"/>
              <a:gd name="connsiteY120" fmla="*/ 373843 h 3034730"/>
              <a:gd name="connsiteX121" fmla="*/ 10058792 w 12192000"/>
              <a:gd name="connsiteY121" fmla="*/ 341141 h 3034730"/>
              <a:gd name="connsiteX122" fmla="*/ 10166359 w 12192000"/>
              <a:gd name="connsiteY122" fmla="*/ 302357 h 3034730"/>
              <a:gd name="connsiteX123" fmla="*/ 10198649 w 12192000"/>
              <a:gd name="connsiteY123" fmla="*/ 298184 h 3034730"/>
              <a:gd name="connsiteX124" fmla="*/ 10252414 w 12192000"/>
              <a:gd name="connsiteY124" fmla="*/ 295650 h 3034730"/>
              <a:gd name="connsiteX125" fmla="*/ 10330562 w 12192000"/>
              <a:gd name="connsiteY125" fmla="*/ 263831 h 3034730"/>
              <a:gd name="connsiteX126" fmla="*/ 10538668 w 12192000"/>
              <a:gd name="connsiteY126" fmla="*/ 215867 h 3034730"/>
              <a:gd name="connsiteX127" fmla="*/ 10756358 w 12192000"/>
              <a:gd name="connsiteY127" fmla="*/ 119095 h 3034730"/>
              <a:gd name="connsiteX128" fmla="*/ 10980482 w 12192000"/>
              <a:gd name="connsiteY128" fmla="*/ 104025 h 3034730"/>
              <a:gd name="connsiteX129" fmla="*/ 11112382 w 12192000"/>
              <a:gd name="connsiteY129" fmla="*/ 109832 h 3034730"/>
              <a:gd name="connsiteX130" fmla="*/ 11245495 w 12192000"/>
              <a:gd name="connsiteY130" fmla="*/ 132087 h 3034730"/>
              <a:gd name="connsiteX131" fmla="*/ 11429655 w 12192000"/>
              <a:gd name="connsiteY131" fmla="*/ 121106 h 3034730"/>
              <a:gd name="connsiteX132" fmla="*/ 11594025 w 12192000"/>
              <a:gd name="connsiteY132" fmla="*/ 82714 h 3034730"/>
              <a:gd name="connsiteX133" fmla="*/ 11634593 w 12192000"/>
              <a:gd name="connsiteY133" fmla="*/ 86302 h 3034730"/>
              <a:gd name="connsiteX134" fmla="*/ 11690562 w 12192000"/>
              <a:gd name="connsiteY134" fmla="*/ 99375 h 3034730"/>
              <a:gd name="connsiteX135" fmla="*/ 11876884 w 12192000"/>
              <a:gd name="connsiteY135" fmla="*/ 59830 h 3034730"/>
              <a:gd name="connsiteX136" fmla="*/ 12053274 w 12192000"/>
              <a:gd name="connsiteY136"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355725 w 12192000"/>
              <a:gd name="connsiteY9" fmla="*/ 1346860 h 3034730"/>
              <a:gd name="connsiteX10" fmla="*/ 439975 w 12192000"/>
              <a:gd name="connsiteY10" fmla="*/ 1332709 h 3034730"/>
              <a:gd name="connsiteX11" fmla="*/ 636876 w 12192000"/>
              <a:gd name="connsiteY11" fmla="*/ 1313852 h 3034730"/>
              <a:gd name="connsiteX12" fmla="*/ 896882 w 12192000"/>
              <a:gd name="connsiteY12" fmla="*/ 138098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198035 w 12192000"/>
              <a:gd name="connsiteY115" fmla="*/ 548814 h 3034730"/>
              <a:gd name="connsiteX116" fmla="*/ 9262491 w 12192000"/>
              <a:gd name="connsiteY116" fmla="*/ 519293 h 3034730"/>
              <a:gd name="connsiteX117" fmla="*/ 9365508 w 12192000"/>
              <a:gd name="connsiteY117" fmla="*/ 489381 h 3034730"/>
              <a:gd name="connsiteX118" fmla="*/ 9396419 w 12192000"/>
              <a:gd name="connsiteY118" fmla="*/ 477440 h 3034730"/>
              <a:gd name="connsiteX119" fmla="*/ 9730507 w 12192000"/>
              <a:gd name="connsiteY119" fmla="*/ 422365 h 3034730"/>
              <a:gd name="connsiteX120" fmla="*/ 9898786 w 12192000"/>
              <a:gd name="connsiteY120" fmla="*/ 373843 h 3034730"/>
              <a:gd name="connsiteX121" fmla="*/ 10058792 w 12192000"/>
              <a:gd name="connsiteY121" fmla="*/ 341141 h 3034730"/>
              <a:gd name="connsiteX122" fmla="*/ 10166359 w 12192000"/>
              <a:gd name="connsiteY122" fmla="*/ 302357 h 3034730"/>
              <a:gd name="connsiteX123" fmla="*/ 10198649 w 12192000"/>
              <a:gd name="connsiteY123" fmla="*/ 298184 h 3034730"/>
              <a:gd name="connsiteX124" fmla="*/ 10252414 w 12192000"/>
              <a:gd name="connsiteY124" fmla="*/ 295650 h 3034730"/>
              <a:gd name="connsiteX125" fmla="*/ 10330562 w 12192000"/>
              <a:gd name="connsiteY125" fmla="*/ 263831 h 3034730"/>
              <a:gd name="connsiteX126" fmla="*/ 10538668 w 12192000"/>
              <a:gd name="connsiteY126" fmla="*/ 215867 h 3034730"/>
              <a:gd name="connsiteX127" fmla="*/ 10756358 w 12192000"/>
              <a:gd name="connsiteY127" fmla="*/ 119095 h 3034730"/>
              <a:gd name="connsiteX128" fmla="*/ 10980482 w 12192000"/>
              <a:gd name="connsiteY128" fmla="*/ 104025 h 3034730"/>
              <a:gd name="connsiteX129" fmla="*/ 11112382 w 12192000"/>
              <a:gd name="connsiteY129" fmla="*/ 109832 h 3034730"/>
              <a:gd name="connsiteX130" fmla="*/ 11245495 w 12192000"/>
              <a:gd name="connsiteY130" fmla="*/ 132087 h 3034730"/>
              <a:gd name="connsiteX131" fmla="*/ 11429655 w 12192000"/>
              <a:gd name="connsiteY131" fmla="*/ 121106 h 3034730"/>
              <a:gd name="connsiteX132" fmla="*/ 11594025 w 12192000"/>
              <a:gd name="connsiteY132" fmla="*/ 82714 h 3034730"/>
              <a:gd name="connsiteX133" fmla="*/ 11634593 w 12192000"/>
              <a:gd name="connsiteY133" fmla="*/ 86302 h 3034730"/>
              <a:gd name="connsiteX134" fmla="*/ 11690562 w 12192000"/>
              <a:gd name="connsiteY134" fmla="*/ 99375 h 3034730"/>
              <a:gd name="connsiteX135" fmla="*/ 11876884 w 12192000"/>
              <a:gd name="connsiteY135" fmla="*/ 59830 h 3034730"/>
              <a:gd name="connsiteX136" fmla="*/ 12053274 w 12192000"/>
              <a:gd name="connsiteY136"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323975 w 12192000"/>
              <a:gd name="connsiteY9" fmla="*/ 1372260 h 3034730"/>
              <a:gd name="connsiteX10" fmla="*/ 439975 w 12192000"/>
              <a:gd name="connsiteY10" fmla="*/ 1332709 h 3034730"/>
              <a:gd name="connsiteX11" fmla="*/ 636876 w 12192000"/>
              <a:gd name="connsiteY11" fmla="*/ 1313852 h 3034730"/>
              <a:gd name="connsiteX12" fmla="*/ 896882 w 12192000"/>
              <a:gd name="connsiteY12" fmla="*/ 138098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198035 w 12192000"/>
              <a:gd name="connsiteY115" fmla="*/ 548814 h 3034730"/>
              <a:gd name="connsiteX116" fmla="*/ 9262491 w 12192000"/>
              <a:gd name="connsiteY116" fmla="*/ 519293 h 3034730"/>
              <a:gd name="connsiteX117" fmla="*/ 9365508 w 12192000"/>
              <a:gd name="connsiteY117" fmla="*/ 489381 h 3034730"/>
              <a:gd name="connsiteX118" fmla="*/ 9396419 w 12192000"/>
              <a:gd name="connsiteY118" fmla="*/ 477440 h 3034730"/>
              <a:gd name="connsiteX119" fmla="*/ 9730507 w 12192000"/>
              <a:gd name="connsiteY119" fmla="*/ 422365 h 3034730"/>
              <a:gd name="connsiteX120" fmla="*/ 9898786 w 12192000"/>
              <a:gd name="connsiteY120" fmla="*/ 373843 h 3034730"/>
              <a:gd name="connsiteX121" fmla="*/ 10058792 w 12192000"/>
              <a:gd name="connsiteY121" fmla="*/ 341141 h 3034730"/>
              <a:gd name="connsiteX122" fmla="*/ 10166359 w 12192000"/>
              <a:gd name="connsiteY122" fmla="*/ 302357 h 3034730"/>
              <a:gd name="connsiteX123" fmla="*/ 10198649 w 12192000"/>
              <a:gd name="connsiteY123" fmla="*/ 298184 h 3034730"/>
              <a:gd name="connsiteX124" fmla="*/ 10252414 w 12192000"/>
              <a:gd name="connsiteY124" fmla="*/ 295650 h 3034730"/>
              <a:gd name="connsiteX125" fmla="*/ 10330562 w 12192000"/>
              <a:gd name="connsiteY125" fmla="*/ 263831 h 3034730"/>
              <a:gd name="connsiteX126" fmla="*/ 10538668 w 12192000"/>
              <a:gd name="connsiteY126" fmla="*/ 215867 h 3034730"/>
              <a:gd name="connsiteX127" fmla="*/ 10756358 w 12192000"/>
              <a:gd name="connsiteY127" fmla="*/ 119095 h 3034730"/>
              <a:gd name="connsiteX128" fmla="*/ 10980482 w 12192000"/>
              <a:gd name="connsiteY128" fmla="*/ 104025 h 3034730"/>
              <a:gd name="connsiteX129" fmla="*/ 11112382 w 12192000"/>
              <a:gd name="connsiteY129" fmla="*/ 109832 h 3034730"/>
              <a:gd name="connsiteX130" fmla="*/ 11245495 w 12192000"/>
              <a:gd name="connsiteY130" fmla="*/ 132087 h 3034730"/>
              <a:gd name="connsiteX131" fmla="*/ 11429655 w 12192000"/>
              <a:gd name="connsiteY131" fmla="*/ 121106 h 3034730"/>
              <a:gd name="connsiteX132" fmla="*/ 11594025 w 12192000"/>
              <a:gd name="connsiteY132" fmla="*/ 82714 h 3034730"/>
              <a:gd name="connsiteX133" fmla="*/ 11634593 w 12192000"/>
              <a:gd name="connsiteY133" fmla="*/ 86302 h 3034730"/>
              <a:gd name="connsiteX134" fmla="*/ 11690562 w 12192000"/>
              <a:gd name="connsiteY134" fmla="*/ 99375 h 3034730"/>
              <a:gd name="connsiteX135" fmla="*/ 11876884 w 12192000"/>
              <a:gd name="connsiteY135" fmla="*/ 59830 h 3034730"/>
              <a:gd name="connsiteX136" fmla="*/ 12053274 w 12192000"/>
              <a:gd name="connsiteY136"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323975 w 12192000"/>
              <a:gd name="connsiteY9" fmla="*/ 1372260 h 3034730"/>
              <a:gd name="connsiteX10" fmla="*/ 439975 w 12192000"/>
              <a:gd name="connsiteY10" fmla="*/ 1332709 h 3034730"/>
              <a:gd name="connsiteX11" fmla="*/ 636876 w 12192000"/>
              <a:gd name="connsiteY11" fmla="*/ 1313852 h 3034730"/>
              <a:gd name="connsiteX12" fmla="*/ 896882 w 12192000"/>
              <a:gd name="connsiteY12" fmla="*/ 138098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262491 w 12192000"/>
              <a:gd name="connsiteY115" fmla="*/ 519293 h 3034730"/>
              <a:gd name="connsiteX116" fmla="*/ 9365508 w 12192000"/>
              <a:gd name="connsiteY116" fmla="*/ 489381 h 3034730"/>
              <a:gd name="connsiteX117" fmla="*/ 9396419 w 12192000"/>
              <a:gd name="connsiteY117" fmla="*/ 477440 h 3034730"/>
              <a:gd name="connsiteX118" fmla="*/ 9730507 w 12192000"/>
              <a:gd name="connsiteY118" fmla="*/ 422365 h 3034730"/>
              <a:gd name="connsiteX119" fmla="*/ 9898786 w 12192000"/>
              <a:gd name="connsiteY119" fmla="*/ 373843 h 3034730"/>
              <a:gd name="connsiteX120" fmla="*/ 10058792 w 12192000"/>
              <a:gd name="connsiteY120" fmla="*/ 341141 h 3034730"/>
              <a:gd name="connsiteX121" fmla="*/ 10166359 w 12192000"/>
              <a:gd name="connsiteY121" fmla="*/ 302357 h 3034730"/>
              <a:gd name="connsiteX122" fmla="*/ 10198649 w 12192000"/>
              <a:gd name="connsiteY122" fmla="*/ 298184 h 3034730"/>
              <a:gd name="connsiteX123" fmla="*/ 10252414 w 12192000"/>
              <a:gd name="connsiteY123" fmla="*/ 295650 h 3034730"/>
              <a:gd name="connsiteX124" fmla="*/ 10330562 w 12192000"/>
              <a:gd name="connsiteY124" fmla="*/ 263831 h 3034730"/>
              <a:gd name="connsiteX125" fmla="*/ 10538668 w 12192000"/>
              <a:gd name="connsiteY125" fmla="*/ 215867 h 3034730"/>
              <a:gd name="connsiteX126" fmla="*/ 10756358 w 12192000"/>
              <a:gd name="connsiteY126" fmla="*/ 119095 h 3034730"/>
              <a:gd name="connsiteX127" fmla="*/ 10980482 w 12192000"/>
              <a:gd name="connsiteY127" fmla="*/ 104025 h 3034730"/>
              <a:gd name="connsiteX128" fmla="*/ 11112382 w 12192000"/>
              <a:gd name="connsiteY128" fmla="*/ 109832 h 3034730"/>
              <a:gd name="connsiteX129" fmla="*/ 11245495 w 12192000"/>
              <a:gd name="connsiteY129" fmla="*/ 132087 h 3034730"/>
              <a:gd name="connsiteX130" fmla="*/ 11429655 w 12192000"/>
              <a:gd name="connsiteY130" fmla="*/ 121106 h 3034730"/>
              <a:gd name="connsiteX131" fmla="*/ 11594025 w 12192000"/>
              <a:gd name="connsiteY131" fmla="*/ 82714 h 3034730"/>
              <a:gd name="connsiteX132" fmla="*/ 11634593 w 12192000"/>
              <a:gd name="connsiteY132" fmla="*/ 86302 h 3034730"/>
              <a:gd name="connsiteX133" fmla="*/ 11690562 w 12192000"/>
              <a:gd name="connsiteY133" fmla="*/ 99375 h 3034730"/>
              <a:gd name="connsiteX134" fmla="*/ 11876884 w 12192000"/>
              <a:gd name="connsiteY134" fmla="*/ 59830 h 3034730"/>
              <a:gd name="connsiteX135" fmla="*/ 12053274 w 12192000"/>
              <a:gd name="connsiteY135"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323975 w 12192000"/>
              <a:gd name="connsiteY9" fmla="*/ 1372260 h 3034730"/>
              <a:gd name="connsiteX10" fmla="*/ 439975 w 12192000"/>
              <a:gd name="connsiteY10" fmla="*/ 1332709 h 3034730"/>
              <a:gd name="connsiteX11" fmla="*/ 636876 w 12192000"/>
              <a:gd name="connsiteY11" fmla="*/ 1313852 h 3034730"/>
              <a:gd name="connsiteX12" fmla="*/ 896882 w 12192000"/>
              <a:gd name="connsiteY12" fmla="*/ 138098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256141 w 12192000"/>
              <a:gd name="connsiteY115" fmla="*/ 551043 h 3034730"/>
              <a:gd name="connsiteX116" fmla="*/ 9365508 w 12192000"/>
              <a:gd name="connsiteY116" fmla="*/ 489381 h 3034730"/>
              <a:gd name="connsiteX117" fmla="*/ 9396419 w 12192000"/>
              <a:gd name="connsiteY117" fmla="*/ 477440 h 3034730"/>
              <a:gd name="connsiteX118" fmla="*/ 9730507 w 12192000"/>
              <a:gd name="connsiteY118" fmla="*/ 422365 h 3034730"/>
              <a:gd name="connsiteX119" fmla="*/ 9898786 w 12192000"/>
              <a:gd name="connsiteY119" fmla="*/ 373843 h 3034730"/>
              <a:gd name="connsiteX120" fmla="*/ 10058792 w 12192000"/>
              <a:gd name="connsiteY120" fmla="*/ 341141 h 3034730"/>
              <a:gd name="connsiteX121" fmla="*/ 10166359 w 12192000"/>
              <a:gd name="connsiteY121" fmla="*/ 302357 h 3034730"/>
              <a:gd name="connsiteX122" fmla="*/ 10198649 w 12192000"/>
              <a:gd name="connsiteY122" fmla="*/ 298184 h 3034730"/>
              <a:gd name="connsiteX123" fmla="*/ 10252414 w 12192000"/>
              <a:gd name="connsiteY123" fmla="*/ 295650 h 3034730"/>
              <a:gd name="connsiteX124" fmla="*/ 10330562 w 12192000"/>
              <a:gd name="connsiteY124" fmla="*/ 263831 h 3034730"/>
              <a:gd name="connsiteX125" fmla="*/ 10538668 w 12192000"/>
              <a:gd name="connsiteY125" fmla="*/ 215867 h 3034730"/>
              <a:gd name="connsiteX126" fmla="*/ 10756358 w 12192000"/>
              <a:gd name="connsiteY126" fmla="*/ 119095 h 3034730"/>
              <a:gd name="connsiteX127" fmla="*/ 10980482 w 12192000"/>
              <a:gd name="connsiteY127" fmla="*/ 104025 h 3034730"/>
              <a:gd name="connsiteX128" fmla="*/ 11112382 w 12192000"/>
              <a:gd name="connsiteY128" fmla="*/ 109832 h 3034730"/>
              <a:gd name="connsiteX129" fmla="*/ 11245495 w 12192000"/>
              <a:gd name="connsiteY129" fmla="*/ 132087 h 3034730"/>
              <a:gd name="connsiteX130" fmla="*/ 11429655 w 12192000"/>
              <a:gd name="connsiteY130" fmla="*/ 121106 h 3034730"/>
              <a:gd name="connsiteX131" fmla="*/ 11594025 w 12192000"/>
              <a:gd name="connsiteY131" fmla="*/ 82714 h 3034730"/>
              <a:gd name="connsiteX132" fmla="*/ 11634593 w 12192000"/>
              <a:gd name="connsiteY132" fmla="*/ 86302 h 3034730"/>
              <a:gd name="connsiteX133" fmla="*/ 11690562 w 12192000"/>
              <a:gd name="connsiteY133" fmla="*/ 99375 h 3034730"/>
              <a:gd name="connsiteX134" fmla="*/ 11876884 w 12192000"/>
              <a:gd name="connsiteY134" fmla="*/ 59830 h 3034730"/>
              <a:gd name="connsiteX135" fmla="*/ 12053274 w 12192000"/>
              <a:gd name="connsiteY135"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323975 w 12192000"/>
              <a:gd name="connsiteY9" fmla="*/ 1372260 h 3034730"/>
              <a:gd name="connsiteX10" fmla="*/ 439975 w 12192000"/>
              <a:gd name="connsiteY10" fmla="*/ 1332709 h 3034730"/>
              <a:gd name="connsiteX11" fmla="*/ 636876 w 12192000"/>
              <a:gd name="connsiteY11" fmla="*/ 1313852 h 3034730"/>
              <a:gd name="connsiteX12" fmla="*/ 896882 w 12192000"/>
              <a:gd name="connsiteY12" fmla="*/ 138098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256141 w 12192000"/>
              <a:gd name="connsiteY115" fmla="*/ 551043 h 3034730"/>
              <a:gd name="connsiteX116" fmla="*/ 9365508 w 12192000"/>
              <a:gd name="connsiteY116" fmla="*/ 489381 h 3034730"/>
              <a:gd name="connsiteX117" fmla="*/ 9396419 w 12192000"/>
              <a:gd name="connsiteY117" fmla="*/ 477440 h 3034730"/>
              <a:gd name="connsiteX118" fmla="*/ 9730507 w 12192000"/>
              <a:gd name="connsiteY118" fmla="*/ 422365 h 3034730"/>
              <a:gd name="connsiteX119" fmla="*/ 9898786 w 12192000"/>
              <a:gd name="connsiteY119" fmla="*/ 373843 h 3034730"/>
              <a:gd name="connsiteX120" fmla="*/ 10058792 w 12192000"/>
              <a:gd name="connsiteY120" fmla="*/ 341141 h 3034730"/>
              <a:gd name="connsiteX121" fmla="*/ 10166359 w 12192000"/>
              <a:gd name="connsiteY121" fmla="*/ 302357 h 3034730"/>
              <a:gd name="connsiteX122" fmla="*/ 10198649 w 12192000"/>
              <a:gd name="connsiteY122" fmla="*/ 298184 h 3034730"/>
              <a:gd name="connsiteX123" fmla="*/ 10252414 w 12192000"/>
              <a:gd name="connsiteY123" fmla="*/ 295650 h 3034730"/>
              <a:gd name="connsiteX124" fmla="*/ 10330562 w 12192000"/>
              <a:gd name="connsiteY124" fmla="*/ 263831 h 3034730"/>
              <a:gd name="connsiteX125" fmla="*/ 10538668 w 12192000"/>
              <a:gd name="connsiteY125" fmla="*/ 215867 h 3034730"/>
              <a:gd name="connsiteX126" fmla="*/ 10756358 w 12192000"/>
              <a:gd name="connsiteY126" fmla="*/ 119095 h 3034730"/>
              <a:gd name="connsiteX127" fmla="*/ 10980482 w 12192000"/>
              <a:gd name="connsiteY127" fmla="*/ 104025 h 3034730"/>
              <a:gd name="connsiteX128" fmla="*/ 11112382 w 12192000"/>
              <a:gd name="connsiteY128" fmla="*/ 109832 h 3034730"/>
              <a:gd name="connsiteX129" fmla="*/ 11245495 w 12192000"/>
              <a:gd name="connsiteY129" fmla="*/ 132087 h 3034730"/>
              <a:gd name="connsiteX130" fmla="*/ 11429655 w 12192000"/>
              <a:gd name="connsiteY130" fmla="*/ 121106 h 3034730"/>
              <a:gd name="connsiteX131" fmla="*/ 11594025 w 12192000"/>
              <a:gd name="connsiteY131" fmla="*/ 82714 h 3034730"/>
              <a:gd name="connsiteX132" fmla="*/ 11634593 w 12192000"/>
              <a:gd name="connsiteY132" fmla="*/ 86302 h 3034730"/>
              <a:gd name="connsiteX133" fmla="*/ 11690562 w 12192000"/>
              <a:gd name="connsiteY133" fmla="*/ 99375 h 3034730"/>
              <a:gd name="connsiteX134" fmla="*/ 11876884 w 12192000"/>
              <a:gd name="connsiteY134" fmla="*/ 59830 h 3034730"/>
              <a:gd name="connsiteX135" fmla="*/ 12053274 w 12192000"/>
              <a:gd name="connsiteY135" fmla="*/ 219 h 3034730"/>
              <a:gd name="connsiteX0" fmla="*/ 12053274 w 12192000"/>
              <a:gd name="connsiteY0" fmla="*/ 219 h 3034730"/>
              <a:gd name="connsiteX1" fmla="*/ 12090320 w 12192000"/>
              <a:gd name="connsiteY1" fmla="*/ 20165 h 3034730"/>
              <a:gd name="connsiteX2" fmla="*/ 12179872 w 12192000"/>
              <a:gd name="connsiteY2" fmla="*/ 17423 h 3034730"/>
              <a:gd name="connsiteX3" fmla="*/ 12192000 w 12192000"/>
              <a:gd name="connsiteY3" fmla="*/ 6015 h 3034730"/>
              <a:gd name="connsiteX4" fmla="*/ 12192000 w 12192000"/>
              <a:gd name="connsiteY4" fmla="*/ 3034730 h 3034730"/>
              <a:gd name="connsiteX5" fmla="*/ 0 w 12192000"/>
              <a:gd name="connsiteY5" fmla="*/ 3034730 h 3034730"/>
              <a:gd name="connsiteX6" fmla="*/ 0 w 12192000"/>
              <a:gd name="connsiteY6" fmla="*/ 1455893 h 3034730"/>
              <a:gd name="connsiteX7" fmla="*/ 1262 w 12192000"/>
              <a:gd name="connsiteY7" fmla="*/ 1455434 h 3034730"/>
              <a:gd name="connsiteX8" fmla="*/ 80954 w 12192000"/>
              <a:gd name="connsiteY8" fmla="*/ 1398709 h 3034730"/>
              <a:gd name="connsiteX9" fmla="*/ 323975 w 12192000"/>
              <a:gd name="connsiteY9" fmla="*/ 1372260 h 3034730"/>
              <a:gd name="connsiteX10" fmla="*/ 439975 w 12192000"/>
              <a:gd name="connsiteY10" fmla="*/ 1332709 h 3034730"/>
              <a:gd name="connsiteX11" fmla="*/ 636876 w 12192000"/>
              <a:gd name="connsiteY11" fmla="*/ 1313852 h 3034730"/>
              <a:gd name="connsiteX12" fmla="*/ 896882 w 12192000"/>
              <a:gd name="connsiteY12" fmla="*/ 1380981 h 3034730"/>
              <a:gd name="connsiteX13" fmla="*/ 1045058 w 12192000"/>
              <a:gd name="connsiteY13" fmla="*/ 1397114 h 3034730"/>
              <a:gd name="connsiteX14" fmla="*/ 1089622 w 12192000"/>
              <a:gd name="connsiteY14" fmla="*/ 1349798 h 3034730"/>
              <a:gd name="connsiteX15" fmla="*/ 1108310 w 12192000"/>
              <a:gd name="connsiteY15" fmla="*/ 1344459 h 3034730"/>
              <a:gd name="connsiteX16" fmla="*/ 1153729 w 12192000"/>
              <a:gd name="connsiteY16" fmla="*/ 1377352 h 3034730"/>
              <a:gd name="connsiteX17" fmla="*/ 1205648 w 12192000"/>
              <a:gd name="connsiteY17" fmla="*/ 1368884 h 3034730"/>
              <a:gd name="connsiteX18" fmla="*/ 1276507 w 12192000"/>
              <a:gd name="connsiteY18" fmla="*/ 1412521 h 3034730"/>
              <a:gd name="connsiteX19" fmla="*/ 1484434 w 12192000"/>
              <a:gd name="connsiteY19" fmla="*/ 1397913 h 3034730"/>
              <a:gd name="connsiteX20" fmla="*/ 1551462 w 12192000"/>
              <a:gd name="connsiteY20" fmla="*/ 1444019 h 3034730"/>
              <a:gd name="connsiteX21" fmla="*/ 1578891 w 12192000"/>
              <a:gd name="connsiteY21" fmla="*/ 1450899 h 3034730"/>
              <a:gd name="connsiteX22" fmla="*/ 1629211 w 12192000"/>
              <a:gd name="connsiteY22" fmla="*/ 1496905 h 3034730"/>
              <a:gd name="connsiteX23" fmla="*/ 1761368 w 12192000"/>
              <a:gd name="connsiteY23" fmla="*/ 1385440 h 3034730"/>
              <a:gd name="connsiteX24" fmla="*/ 1963498 w 12192000"/>
              <a:gd name="connsiteY24" fmla="*/ 1382242 h 3034730"/>
              <a:gd name="connsiteX25" fmla="*/ 2135835 w 12192000"/>
              <a:gd name="connsiteY25" fmla="*/ 1290559 h 3034730"/>
              <a:gd name="connsiteX26" fmla="*/ 2245597 w 12192000"/>
              <a:gd name="connsiteY26" fmla="*/ 1291110 h 3034730"/>
              <a:gd name="connsiteX27" fmla="*/ 2283213 w 12192000"/>
              <a:gd name="connsiteY27" fmla="*/ 1335248 h 3034730"/>
              <a:gd name="connsiteX28" fmla="*/ 2554835 w 12192000"/>
              <a:gd name="connsiteY28" fmla="*/ 1292500 h 3034730"/>
              <a:gd name="connsiteX29" fmla="*/ 2624709 w 12192000"/>
              <a:gd name="connsiteY29" fmla="*/ 1302340 h 3034730"/>
              <a:gd name="connsiteX30" fmla="*/ 2685203 w 12192000"/>
              <a:gd name="connsiteY30" fmla="*/ 1268613 h 3034730"/>
              <a:gd name="connsiteX31" fmla="*/ 2797140 w 12192000"/>
              <a:gd name="connsiteY31" fmla="*/ 1307684 h 3034730"/>
              <a:gd name="connsiteX32" fmla="*/ 2949904 w 12192000"/>
              <a:gd name="connsiteY32" fmla="*/ 1285619 h 3034730"/>
              <a:gd name="connsiteX33" fmla="*/ 3041599 w 12192000"/>
              <a:gd name="connsiteY33" fmla="*/ 1280473 h 3034730"/>
              <a:gd name="connsiteX34" fmla="*/ 3076895 w 12192000"/>
              <a:gd name="connsiteY34" fmla="*/ 1291170 h 3034730"/>
              <a:gd name="connsiteX35" fmla="*/ 3125873 w 12192000"/>
              <a:gd name="connsiteY35" fmla="*/ 1297603 h 3034730"/>
              <a:gd name="connsiteX36" fmla="*/ 3212670 w 12192000"/>
              <a:gd name="connsiteY36" fmla="*/ 1318749 h 3034730"/>
              <a:gd name="connsiteX37" fmla="*/ 3328662 w 12192000"/>
              <a:gd name="connsiteY37" fmla="*/ 1330129 h 3034730"/>
              <a:gd name="connsiteX38" fmla="*/ 3411155 w 12192000"/>
              <a:gd name="connsiteY38" fmla="*/ 1284392 h 3034730"/>
              <a:gd name="connsiteX39" fmla="*/ 3418924 w 12192000"/>
              <a:gd name="connsiteY39" fmla="*/ 1293512 h 3034730"/>
              <a:gd name="connsiteX40" fmla="*/ 3476827 w 12192000"/>
              <a:gd name="connsiteY40" fmla="*/ 1288294 h 3034730"/>
              <a:gd name="connsiteX41" fmla="*/ 3676933 w 12192000"/>
              <a:gd name="connsiteY41" fmla="*/ 1204893 h 3034730"/>
              <a:gd name="connsiteX42" fmla="*/ 3790165 w 12192000"/>
              <a:gd name="connsiteY42" fmla="*/ 1196496 h 3034730"/>
              <a:gd name="connsiteX43" fmla="*/ 3830794 w 12192000"/>
              <a:gd name="connsiteY43" fmla="*/ 1204017 h 3034730"/>
              <a:gd name="connsiteX44" fmla="*/ 3898840 w 12192000"/>
              <a:gd name="connsiteY44" fmla="*/ 1215965 h 3034730"/>
              <a:gd name="connsiteX45" fmla="*/ 3950784 w 12192000"/>
              <a:gd name="connsiteY45" fmla="*/ 1250756 h 3034730"/>
              <a:gd name="connsiteX46" fmla="*/ 4007250 w 12192000"/>
              <a:gd name="connsiteY46" fmla="*/ 1250499 h 3034730"/>
              <a:gd name="connsiteX47" fmla="*/ 4018961 w 12192000"/>
              <a:gd name="connsiteY47" fmla="*/ 1216994 h 3034730"/>
              <a:gd name="connsiteX48" fmla="*/ 4079819 w 12192000"/>
              <a:gd name="connsiteY48" fmla="*/ 1227574 h 3034730"/>
              <a:gd name="connsiteX49" fmla="*/ 4172291 w 12192000"/>
              <a:gd name="connsiteY49" fmla="*/ 1247294 h 3034730"/>
              <a:gd name="connsiteX50" fmla="*/ 4225262 w 12192000"/>
              <a:gd name="connsiteY50" fmla="*/ 1250029 h 3034730"/>
              <a:gd name="connsiteX51" fmla="*/ 4370346 w 12192000"/>
              <a:gd name="connsiteY51" fmla="*/ 1266882 h 3034730"/>
              <a:gd name="connsiteX52" fmla="*/ 4515963 w 12192000"/>
              <a:gd name="connsiteY52" fmla="*/ 1290912 h 3034730"/>
              <a:gd name="connsiteX53" fmla="*/ 4588639 w 12192000"/>
              <a:gd name="connsiteY53" fmla="*/ 1342808 h 3034730"/>
              <a:gd name="connsiteX54" fmla="*/ 4596973 w 12192000"/>
              <a:gd name="connsiteY54" fmla="*/ 1344279 h 3034730"/>
              <a:gd name="connsiteX55" fmla="*/ 4618216 w 12192000"/>
              <a:gd name="connsiteY55" fmla="*/ 1338270 h 3034730"/>
              <a:gd name="connsiteX56" fmla="*/ 4625954 w 12192000"/>
              <a:gd name="connsiteY56" fmla="*/ 1334357 h 3034730"/>
              <a:gd name="connsiteX57" fmla="*/ 4637810 w 12192000"/>
              <a:gd name="connsiteY57" fmla="*/ 1332150 h 3034730"/>
              <a:gd name="connsiteX58" fmla="*/ 4638182 w 12192000"/>
              <a:gd name="connsiteY58" fmla="*/ 1332622 h 3034730"/>
              <a:gd name="connsiteX59" fmla="*/ 4649133 w 12192000"/>
              <a:gd name="connsiteY59" fmla="*/ 1329525 h 3034730"/>
              <a:gd name="connsiteX60" fmla="*/ 4701697 w 12192000"/>
              <a:gd name="connsiteY60" fmla="*/ 1307716 h 3034730"/>
              <a:gd name="connsiteX61" fmla="*/ 4781030 w 12192000"/>
              <a:gd name="connsiteY61" fmla="*/ 1344260 h 3034730"/>
              <a:gd name="connsiteX62" fmla="*/ 4812019 w 12192000"/>
              <a:gd name="connsiteY62" fmla="*/ 1347319 h 3034730"/>
              <a:gd name="connsiteX63" fmla="*/ 4828995 w 12192000"/>
              <a:gd name="connsiteY63" fmla="*/ 1351764 h 3034730"/>
              <a:gd name="connsiteX64" fmla="*/ 4830324 w 12192000"/>
              <a:gd name="connsiteY64" fmla="*/ 1353855 h 3034730"/>
              <a:gd name="connsiteX65" fmla="*/ 4880675 w 12192000"/>
              <a:gd name="connsiteY65" fmla="*/ 1332684 h 3034730"/>
              <a:gd name="connsiteX66" fmla="*/ 4888002 w 12192000"/>
              <a:gd name="connsiteY66" fmla="*/ 1334108 h 3034730"/>
              <a:gd name="connsiteX67" fmla="*/ 4920000 w 12192000"/>
              <a:gd name="connsiteY67" fmla="*/ 1314889 h 3034730"/>
              <a:gd name="connsiteX68" fmla="*/ 4936970 w 12192000"/>
              <a:gd name="connsiteY68" fmla="*/ 1307850 h 3034730"/>
              <a:gd name="connsiteX69" fmla="*/ 4940860 w 12192000"/>
              <a:gd name="connsiteY69" fmla="*/ 1299898 h 3034730"/>
              <a:gd name="connsiteX70" fmla="*/ 4966368 w 12192000"/>
              <a:gd name="connsiteY70" fmla="*/ 1292534 h 3034730"/>
              <a:gd name="connsiteX71" fmla="*/ 4969638 w 12192000"/>
              <a:gd name="connsiteY71" fmla="*/ 1293938 h 3034730"/>
              <a:gd name="connsiteX72" fmla="*/ 5226148 w 12192000"/>
              <a:gd name="connsiteY72" fmla="*/ 1226342 h 3034730"/>
              <a:gd name="connsiteX73" fmla="*/ 5404202 w 12192000"/>
              <a:gd name="connsiteY73" fmla="*/ 1111681 h 3034730"/>
              <a:gd name="connsiteX74" fmla="*/ 5524873 w 12192000"/>
              <a:gd name="connsiteY74" fmla="*/ 1097146 h 3034730"/>
              <a:gd name="connsiteX75" fmla="*/ 5571647 w 12192000"/>
              <a:gd name="connsiteY75" fmla="*/ 1135778 h 3034730"/>
              <a:gd name="connsiteX76" fmla="*/ 5864828 w 12192000"/>
              <a:gd name="connsiteY76" fmla="*/ 1056037 h 3034730"/>
              <a:gd name="connsiteX77" fmla="*/ 5942819 w 12192000"/>
              <a:gd name="connsiteY77" fmla="*/ 1056200 h 3034730"/>
              <a:gd name="connsiteX78" fmla="*/ 6005130 w 12192000"/>
              <a:gd name="connsiteY78" fmla="*/ 1014420 h 3034730"/>
              <a:gd name="connsiteX79" fmla="*/ 6035074 w 12192000"/>
              <a:gd name="connsiteY79" fmla="*/ 1024211 h 3034730"/>
              <a:gd name="connsiteX80" fmla="*/ 6040306 w 12192000"/>
              <a:gd name="connsiteY80" fmla="*/ 1026359 h 3034730"/>
              <a:gd name="connsiteX81" fmla="*/ 6059736 w 12192000"/>
              <a:gd name="connsiteY81" fmla="*/ 1024948 h 3034730"/>
              <a:gd name="connsiteX82" fmla="*/ 6067105 w 12192000"/>
              <a:gd name="connsiteY82" fmla="*/ 1037061 h 3034730"/>
              <a:gd name="connsiteX83" fmla="*/ 6097704 w 12192000"/>
              <a:gd name="connsiteY83" fmla="*/ 1043902 h 3034730"/>
              <a:gd name="connsiteX84" fmla="*/ 6132939 w 12192000"/>
              <a:gd name="connsiteY84" fmla="*/ 1037812 h 3034730"/>
              <a:gd name="connsiteX85" fmla="*/ 6298074 w 12192000"/>
              <a:gd name="connsiteY85" fmla="*/ 994926 h 3034730"/>
              <a:gd name="connsiteX86" fmla="*/ 6398189 w 12192000"/>
              <a:gd name="connsiteY86" fmla="*/ 977221 h 3034730"/>
              <a:gd name="connsiteX87" fmla="*/ 6438292 w 12192000"/>
              <a:gd name="connsiteY87" fmla="*/ 982986 h 3034730"/>
              <a:gd name="connsiteX88" fmla="*/ 6492901 w 12192000"/>
              <a:gd name="connsiteY88" fmla="*/ 982640 h 3034730"/>
              <a:gd name="connsiteX89" fmla="*/ 6590880 w 12192000"/>
              <a:gd name="connsiteY89" fmla="*/ 991699 h 3034730"/>
              <a:gd name="connsiteX90" fmla="*/ 6719732 w 12192000"/>
              <a:gd name="connsiteY90" fmla="*/ 987056 h 3034730"/>
              <a:gd name="connsiteX91" fmla="*/ 6804733 w 12192000"/>
              <a:gd name="connsiteY91" fmla="*/ 930333 h 3034730"/>
              <a:gd name="connsiteX92" fmla="*/ 6814394 w 12192000"/>
              <a:gd name="connsiteY92" fmla="*/ 938315 h 3034730"/>
              <a:gd name="connsiteX93" fmla="*/ 6877373 w 12192000"/>
              <a:gd name="connsiteY93" fmla="*/ 925183 h 3034730"/>
              <a:gd name="connsiteX94" fmla="*/ 7048861 w 12192000"/>
              <a:gd name="connsiteY94" fmla="*/ 846673 h 3034730"/>
              <a:gd name="connsiteX95" fmla="*/ 7210341 w 12192000"/>
              <a:gd name="connsiteY95" fmla="*/ 791032 h 3034730"/>
              <a:gd name="connsiteX96" fmla="*/ 7255911 w 12192000"/>
              <a:gd name="connsiteY96" fmla="*/ 792913 h 3034730"/>
              <a:gd name="connsiteX97" fmla="*/ 7332151 w 12192000"/>
              <a:gd name="connsiteY97" fmla="*/ 795421 h 3034730"/>
              <a:gd name="connsiteX98" fmla="*/ 7399867 w 12192000"/>
              <a:gd name="connsiteY98" fmla="*/ 797410 h 3034730"/>
              <a:gd name="connsiteX99" fmla="*/ 7461878 w 12192000"/>
              <a:gd name="connsiteY99" fmla="*/ 783046 h 3034730"/>
              <a:gd name="connsiteX100" fmla="*/ 7532439 w 12192000"/>
              <a:gd name="connsiteY100" fmla="*/ 782076 h 3034730"/>
              <a:gd name="connsiteX101" fmla="*/ 7636477 w 12192000"/>
              <a:gd name="connsiteY101" fmla="*/ 788938 h 3034730"/>
              <a:gd name="connsiteX102" fmla="*/ 7695017 w 12192000"/>
              <a:gd name="connsiteY102" fmla="*/ 784375 h 3034730"/>
              <a:gd name="connsiteX103" fmla="*/ 7856510 w 12192000"/>
              <a:gd name="connsiteY103" fmla="*/ 781165 h 3034730"/>
              <a:gd name="connsiteX104" fmla="*/ 8000425 w 12192000"/>
              <a:gd name="connsiteY104" fmla="*/ 797703 h 3034730"/>
              <a:gd name="connsiteX105" fmla="*/ 8256063 w 12192000"/>
              <a:gd name="connsiteY105" fmla="*/ 825948 h 3034730"/>
              <a:gd name="connsiteX106" fmla="*/ 8279361 w 12192000"/>
              <a:gd name="connsiteY106" fmla="*/ 831590 h 3034730"/>
              <a:gd name="connsiteX107" fmla="*/ 8308574 w 12192000"/>
              <a:gd name="connsiteY107" fmla="*/ 820928 h 3034730"/>
              <a:gd name="connsiteX108" fmla="*/ 8425361 w 12192000"/>
              <a:gd name="connsiteY108" fmla="*/ 776344 h 3034730"/>
              <a:gd name="connsiteX109" fmla="*/ 8514569 w 12192000"/>
              <a:gd name="connsiteY109" fmla="*/ 750129 h 3034730"/>
              <a:gd name="connsiteX110" fmla="*/ 8637020 w 12192000"/>
              <a:gd name="connsiteY110" fmla="*/ 729742 h 3034730"/>
              <a:gd name="connsiteX111" fmla="*/ 8707913 w 12192000"/>
              <a:gd name="connsiteY111" fmla="*/ 709631 h 3034730"/>
              <a:gd name="connsiteX112" fmla="*/ 8837330 w 12192000"/>
              <a:gd name="connsiteY112" fmla="*/ 673082 h 3034730"/>
              <a:gd name="connsiteX113" fmla="*/ 8976426 w 12192000"/>
              <a:gd name="connsiteY113" fmla="*/ 629547 h 3034730"/>
              <a:gd name="connsiteX114" fmla="*/ 9071558 w 12192000"/>
              <a:gd name="connsiteY114" fmla="*/ 623787 h 3034730"/>
              <a:gd name="connsiteX115" fmla="*/ 9256141 w 12192000"/>
              <a:gd name="connsiteY115" fmla="*/ 551043 h 3034730"/>
              <a:gd name="connsiteX116" fmla="*/ 9365508 w 12192000"/>
              <a:gd name="connsiteY116" fmla="*/ 489381 h 3034730"/>
              <a:gd name="connsiteX117" fmla="*/ 9396419 w 12192000"/>
              <a:gd name="connsiteY117" fmla="*/ 477440 h 3034730"/>
              <a:gd name="connsiteX118" fmla="*/ 9730507 w 12192000"/>
              <a:gd name="connsiteY118" fmla="*/ 422365 h 3034730"/>
              <a:gd name="connsiteX119" fmla="*/ 9898786 w 12192000"/>
              <a:gd name="connsiteY119" fmla="*/ 373843 h 3034730"/>
              <a:gd name="connsiteX120" fmla="*/ 10058792 w 12192000"/>
              <a:gd name="connsiteY120" fmla="*/ 341141 h 3034730"/>
              <a:gd name="connsiteX121" fmla="*/ 10166359 w 12192000"/>
              <a:gd name="connsiteY121" fmla="*/ 302357 h 3034730"/>
              <a:gd name="connsiteX122" fmla="*/ 10198649 w 12192000"/>
              <a:gd name="connsiteY122" fmla="*/ 298184 h 3034730"/>
              <a:gd name="connsiteX123" fmla="*/ 10252414 w 12192000"/>
              <a:gd name="connsiteY123" fmla="*/ 295650 h 3034730"/>
              <a:gd name="connsiteX124" fmla="*/ 10330562 w 12192000"/>
              <a:gd name="connsiteY124" fmla="*/ 263831 h 3034730"/>
              <a:gd name="connsiteX125" fmla="*/ 10538668 w 12192000"/>
              <a:gd name="connsiteY125" fmla="*/ 215867 h 3034730"/>
              <a:gd name="connsiteX126" fmla="*/ 10756358 w 12192000"/>
              <a:gd name="connsiteY126" fmla="*/ 119095 h 3034730"/>
              <a:gd name="connsiteX127" fmla="*/ 10980482 w 12192000"/>
              <a:gd name="connsiteY127" fmla="*/ 104025 h 3034730"/>
              <a:gd name="connsiteX128" fmla="*/ 11112382 w 12192000"/>
              <a:gd name="connsiteY128" fmla="*/ 109832 h 3034730"/>
              <a:gd name="connsiteX129" fmla="*/ 11245495 w 12192000"/>
              <a:gd name="connsiteY129" fmla="*/ 132087 h 3034730"/>
              <a:gd name="connsiteX130" fmla="*/ 11429655 w 12192000"/>
              <a:gd name="connsiteY130" fmla="*/ 121106 h 3034730"/>
              <a:gd name="connsiteX131" fmla="*/ 11594025 w 12192000"/>
              <a:gd name="connsiteY131" fmla="*/ 82714 h 3034730"/>
              <a:gd name="connsiteX132" fmla="*/ 11634593 w 12192000"/>
              <a:gd name="connsiteY132" fmla="*/ 86302 h 3034730"/>
              <a:gd name="connsiteX133" fmla="*/ 11690562 w 12192000"/>
              <a:gd name="connsiteY133" fmla="*/ 99375 h 3034730"/>
              <a:gd name="connsiteX134" fmla="*/ 11876884 w 12192000"/>
              <a:gd name="connsiteY134" fmla="*/ 59830 h 3034730"/>
              <a:gd name="connsiteX135" fmla="*/ 12053274 w 12192000"/>
              <a:gd name="connsiteY135" fmla="*/ 219 h 30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2192000" h="3034730">
                <a:moveTo>
                  <a:pt x="12053274" y="219"/>
                </a:moveTo>
                <a:cubicBezTo>
                  <a:pt x="12061544" y="-1148"/>
                  <a:pt x="12072850" y="3704"/>
                  <a:pt x="12090320" y="20165"/>
                </a:cubicBezTo>
                <a:cubicBezTo>
                  <a:pt x="12105447" y="28982"/>
                  <a:pt x="12142079" y="13653"/>
                  <a:pt x="12179872" y="17423"/>
                </a:cubicBezTo>
                <a:lnTo>
                  <a:pt x="12192000" y="6015"/>
                </a:lnTo>
                <a:lnTo>
                  <a:pt x="12192000" y="3034730"/>
                </a:lnTo>
                <a:lnTo>
                  <a:pt x="0" y="3034730"/>
                </a:lnTo>
                <a:lnTo>
                  <a:pt x="0" y="1455893"/>
                </a:lnTo>
                <a:lnTo>
                  <a:pt x="1262" y="1455434"/>
                </a:lnTo>
                <a:cubicBezTo>
                  <a:pt x="33499" y="1439295"/>
                  <a:pt x="61126" y="1420210"/>
                  <a:pt x="80954" y="1398709"/>
                </a:cubicBezTo>
                <a:cubicBezTo>
                  <a:pt x="156314" y="1364214"/>
                  <a:pt x="221776" y="1419663"/>
                  <a:pt x="323975" y="1372260"/>
                </a:cubicBezTo>
                <a:cubicBezTo>
                  <a:pt x="291854" y="1361899"/>
                  <a:pt x="423181" y="1312819"/>
                  <a:pt x="439975" y="1332709"/>
                </a:cubicBezTo>
                <a:cubicBezTo>
                  <a:pt x="531213" y="1337722"/>
                  <a:pt x="545609" y="1264178"/>
                  <a:pt x="636876" y="1313852"/>
                </a:cubicBezTo>
                <a:cubicBezTo>
                  <a:pt x="750023" y="1323571"/>
                  <a:pt x="801478" y="1340258"/>
                  <a:pt x="896882" y="1380981"/>
                </a:cubicBezTo>
                <a:cubicBezTo>
                  <a:pt x="939153" y="1372206"/>
                  <a:pt x="1005741" y="1415598"/>
                  <a:pt x="1045058" y="1397114"/>
                </a:cubicBezTo>
                <a:cubicBezTo>
                  <a:pt x="1061538" y="1383378"/>
                  <a:pt x="1073062" y="1382800"/>
                  <a:pt x="1089622" y="1349798"/>
                </a:cubicBezTo>
                <a:cubicBezTo>
                  <a:pt x="1094728" y="1370968"/>
                  <a:pt x="1101010" y="1355876"/>
                  <a:pt x="1108310" y="1344459"/>
                </a:cubicBezTo>
                <a:cubicBezTo>
                  <a:pt x="1120204" y="1352111"/>
                  <a:pt x="1142372" y="1378280"/>
                  <a:pt x="1153729" y="1377352"/>
                </a:cubicBezTo>
                <a:cubicBezTo>
                  <a:pt x="1168207" y="1326847"/>
                  <a:pt x="1182730" y="1399989"/>
                  <a:pt x="1205648" y="1368884"/>
                </a:cubicBezTo>
                <a:cubicBezTo>
                  <a:pt x="1220243" y="1382830"/>
                  <a:pt x="1253255" y="1443627"/>
                  <a:pt x="1276507" y="1412521"/>
                </a:cubicBezTo>
                <a:cubicBezTo>
                  <a:pt x="1344928" y="1433576"/>
                  <a:pt x="1421221" y="1421318"/>
                  <a:pt x="1484434" y="1397913"/>
                </a:cubicBezTo>
                <a:cubicBezTo>
                  <a:pt x="1498595" y="1426746"/>
                  <a:pt x="1556558" y="1387425"/>
                  <a:pt x="1551462" y="1444019"/>
                </a:cubicBezTo>
                <a:cubicBezTo>
                  <a:pt x="1572819" y="1437791"/>
                  <a:pt x="1585241" y="1413565"/>
                  <a:pt x="1578891" y="1450899"/>
                </a:cubicBezTo>
                <a:cubicBezTo>
                  <a:pt x="1607106" y="1446916"/>
                  <a:pt x="1593325" y="1504075"/>
                  <a:pt x="1629211" y="1496905"/>
                </a:cubicBezTo>
                <a:cubicBezTo>
                  <a:pt x="1621127" y="1406222"/>
                  <a:pt x="1726745" y="1451975"/>
                  <a:pt x="1761368" y="1385440"/>
                </a:cubicBezTo>
                <a:cubicBezTo>
                  <a:pt x="1829028" y="1423487"/>
                  <a:pt x="1890983" y="1379945"/>
                  <a:pt x="1963498" y="1382242"/>
                </a:cubicBezTo>
                <a:cubicBezTo>
                  <a:pt x="1996358" y="1446542"/>
                  <a:pt x="2119419" y="1356310"/>
                  <a:pt x="2135835" y="1290559"/>
                </a:cubicBezTo>
                <a:cubicBezTo>
                  <a:pt x="2138172" y="1365857"/>
                  <a:pt x="2295280" y="1192629"/>
                  <a:pt x="2245597" y="1291110"/>
                </a:cubicBezTo>
                <a:cubicBezTo>
                  <a:pt x="2270285" y="1282766"/>
                  <a:pt x="2296636" y="1310318"/>
                  <a:pt x="2283213" y="1335248"/>
                </a:cubicBezTo>
                <a:cubicBezTo>
                  <a:pt x="2357472" y="1278689"/>
                  <a:pt x="2470097" y="1321785"/>
                  <a:pt x="2554835" y="1292500"/>
                </a:cubicBezTo>
                <a:cubicBezTo>
                  <a:pt x="2602680" y="1345524"/>
                  <a:pt x="2576230" y="1295206"/>
                  <a:pt x="2624709" y="1302340"/>
                </a:cubicBezTo>
                <a:cubicBezTo>
                  <a:pt x="2610283" y="1251441"/>
                  <a:pt x="2683959" y="1327291"/>
                  <a:pt x="2685203" y="1268613"/>
                </a:cubicBezTo>
                <a:cubicBezTo>
                  <a:pt x="2720342" y="1281239"/>
                  <a:pt x="2750425" y="1321907"/>
                  <a:pt x="2797140" y="1307684"/>
                </a:cubicBezTo>
                <a:cubicBezTo>
                  <a:pt x="2834916" y="1274060"/>
                  <a:pt x="2903491" y="1330141"/>
                  <a:pt x="2949904" y="1285619"/>
                </a:cubicBezTo>
                <a:cubicBezTo>
                  <a:pt x="2967727" y="1273804"/>
                  <a:pt x="3027497" y="1265126"/>
                  <a:pt x="3041599" y="1280473"/>
                </a:cubicBezTo>
                <a:cubicBezTo>
                  <a:pt x="3054637" y="1282165"/>
                  <a:pt x="3068131" y="1273696"/>
                  <a:pt x="3076895" y="1291170"/>
                </a:cubicBezTo>
                <a:cubicBezTo>
                  <a:pt x="3090018" y="1311777"/>
                  <a:pt x="3127758" y="1270447"/>
                  <a:pt x="3125873" y="1297603"/>
                </a:cubicBezTo>
                <a:cubicBezTo>
                  <a:pt x="3152811" y="1269107"/>
                  <a:pt x="3184907" y="1311520"/>
                  <a:pt x="3212670" y="1318749"/>
                </a:cubicBezTo>
                <a:cubicBezTo>
                  <a:pt x="3233099" y="1291510"/>
                  <a:pt x="3271207" y="1333543"/>
                  <a:pt x="3328662" y="1330129"/>
                </a:cubicBezTo>
                <a:cubicBezTo>
                  <a:pt x="3350910" y="1298853"/>
                  <a:pt x="3367412" y="1328200"/>
                  <a:pt x="3411155" y="1284392"/>
                </a:cubicBezTo>
                <a:cubicBezTo>
                  <a:pt x="3413318" y="1287803"/>
                  <a:pt x="3415935" y="1290874"/>
                  <a:pt x="3418924" y="1293512"/>
                </a:cubicBezTo>
                <a:cubicBezTo>
                  <a:pt x="3436291" y="1308834"/>
                  <a:pt x="3462216" y="1306499"/>
                  <a:pt x="3476827" y="1288294"/>
                </a:cubicBezTo>
                <a:cubicBezTo>
                  <a:pt x="3547231" y="1228253"/>
                  <a:pt x="3614531" y="1222691"/>
                  <a:pt x="3676933" y="1204893"/>
                </a:cubicBezTo>
                <a:cubicBezTo>
                  <a:pt x="3747871" y="1190558"/>
                  <a:pt x="3704055" y="1255734"/>
                  <a:pt x="3790165" y="1196496"/>
                </a:cubicBezTo>
                <a:cubicBezTo>
                  <a:pt x="3800944" y="1216236"/>
                  <a:pt x="3812302" y="1216009"/>
                  <a:pt x="3830794" y="1204017"/>
                </a:cubicBezTo>
                <a:cubicBezTo>
                  <a:pt x="3865351" y="1198604"/>
                  <a:pt x="3865583" y="1251145"/>
                  <a:pt x="3898840" y="1215965"/>
                </a:cubicBezTo>
                <a:cubicBezTo>
                  <a:pt x="3894122" y="1244710"/>
                  <a:pt x="3965181" y="1219865"/>
                  <a:pt x="3950784" y="1250756"/>
                </a:cubicBezTo>
                <a:cubicBezTo>
                  <a:pt x="3974775" y="1273940"/>
                  <a:pt x="3983605" y="1230641"/>
                  <a:pt x="4007250" y="1250499"/>
                </a:cubicBezTo>
                <a:cubicBezTo>
                  <a:pt x="4032820" y="1253008"/>
                  <a:pt x="3991085" y="1222025"/>
                  <a:pt x="4018961" y="1216994"/>
                </a:cubicBezTo>
                <a:cubicBezTo>
                  <a:pt x="4053038" y="1215964"/>
                  <a:pt x="4050138" y="1164486"/>
                  <a:pt x="4079819" y="1227574"/>
                </a:cubicBezTo>
                <a:cubicBezTo>
                  <a:pt x="4114482" y="1208152"/>
                  <a:pt x="4122962" y="1237010"/>
                  <a:pt x="4172291" y="1247294"/>
                </a:cubicBezTo>
                <a:cubicBezTo>
                  <a:pt x="4191757" y="1228990"/>
                  <a:pt x="4208493" y="1235570"/>
                  <a:pt x="4225262" y="1250029"/>
                </a:cubicBezTo>
                <a:cubicBezTo>
                  <a:pt x="4272336" y="1241583"/>
                  <a:pt x="4316696" y="1261872"/>
                  <a:pt x="4370346" y="1266882"/>
                </a:cubicBezTo>
                <a:cubicBezTo>
                  <a:pt x="4426875" y="1243155"/>
                  <a:pt x="4458638" y="1285744"/>
                  <a:pt x="4515963" y="1290912"/>
                </a:cubicBezTo>
                <a:cubicBezTo>
                  <a:pt x="4563289" y="1249932"/>
                  <a:pt x="4558567" y="1326653"/>
                  <a:pt x="4588639" y="1342808"/>
                </a:cubicBezTo>
                <a:lnTo>
                  <a:pt x="4596973" y="1344279"/>
                </a:lnTo>
                <a:lnTo>
                  <a:pt x="4618216" y="1338270"/>
                </a:lnTo>
                <a:lnTo>
                  <a:pt x="4625954" y="1334357"/>
                </a:lnTo>
                <a:cubicBezTo>
                  <a:pt x="4631377" y="1332277"/>
                  <a:pt x="4635103" y="1331686"/>
                  <a:pt x="4637810" y="1332150"/>
                </a:cubicBezTo>
                <a:lnTo>
                  <a:pt x="4638182" y="1332622"/>
                </a:lnTo>
                <a:lnTo>
                  <a:pt x="4649133" y="1329525"/>
                </a:lnTo>
                <a:cubicBezTo>
                  <a:pt x="4667428" y="1323093"/>
                  <a:pt x="4685054" y="1315694"/>
                  <a:pt x="4701697" y="1307716"/>
                </a:cubicBezTo>
                <a:cubicBezTo>
                  <a:pt x="4720812" y="1334384"/>
                  <a:pt x="4779652" y="1287399"/>
                  <a:pt x="4781030" y="1344260"/>
                </a:cubicBezTo>
                <a:cubicBezTo>
                  <a:pt x="4803731" y="1335146"/>
                  <a:pt x="4814392" y="1309398"/>
                  <a:pt x="4812019" y="1347319"/>
                </a:cubicBezTo>
                <a:cubicBezTo>
                  <a:pt x="4819647" y="1345362"/>
                  <a:pt x="4824861" y="1347558"/>
                  <a:pt x="4828995" y="1351764"/>
                </a:cubicBezTo>
                <a:lnTo>
                  <a:pt x="4830324" y="1353855"/>
                </a:lnTo>
                <a:lnTo>
                  <a:pt x="4880675" y="1332684"/>
                </a:lnTo>
                <a:lnTo>
                  <a:pt x="4888002" y="1334108"/>
                </a:lnTo>
                <a:lnTo>
                  <a:pt x="4920000" y="1314889"/>
                </a:lnTo>
                <a:lnTo>
                  <a:pt x="4936970" y="1307850"/>
                </a:lnTo>
                <a:lnTo>
                  <a:pt x="4940860" y="1299898"/>
                </a:lnTo>
                <a:cubicBezTo>
                  <a:pt x="4945568" y="1294623"/>
                  <a:pt x="4952956" y="1291326"/>
                  <a:pt x="4966368" y="1292534"/>
                </a:cubicBezTo>
                <a:lnTo>
                  <a:pt x="4969638" y="1293938"/>
                </a:lnTo>
                <a:lnTo>
                  <a:pt x="5226148" y="1226342"/>
                </a:lnTo>
                <a:cubicBezTo>
                  <a:pt x="5270183" y="1285636"/>
                  <a:pt x="5394271" y="1179186"/>
                  <a:pt x="5404202" y="1111681"/>
                </a:cubicBezTo>
                <a:cubicBezTo>
                  <a:pt x="5416056" y="1186082"/>
                  <a:pt x="5567320" y="992591"/>
                  <a:pt x="5524873" y="1097146"/>
                </a:cubicBezTo>
                <a:cubicBezTo>
                  <a:pt x="5550971" y="1085474"/>
                  <a:pt x="5583323" y="1109194"/>
                  <a:pt x="5571647" y="1135778"/>
                </a:cubicBezTo>
                <a:cubicBezTo>
                  <a:pt x="5646268" y="1069449"/>
                  <a:pt x="5775331" y="1096741"/>
                  <a:pt x="5864828" y="1056037"/>
                </a:cubicBezTo>
                <a:cubicBezTo>
                  <a:pt x="5923939" y="1102083"/>
                  <a:pt x="5888670" y="1055782"/>
                  <a:pt x="5942819" y="1056200"/>
                </a:cubicBezTo>
                <a:cubicBezTo>
                  <a:pt x="5920691" y="1007672"/>
                  <a:pt x="6010997" y="1072820"/>
                  <a:pt x="6005130" y="1014420"/>
                </a:cubicBezTo>
                <a:cubicBezTo>
                  <a:pt x="6015170" y="1016345"/>
                  <a:pt x="6025081" y="1020053"/>
                  <a:pt x="6035074" y="1024211"/>
                </a:cubicBezTo>
                <a:lnTo>
                  <a:pt x="6040306" y="1026359"/>
                </a:lnTo>
                <a:lnTo>
                  <a:pt x="6059736" y="1024948"/>
                </a:lnTo>
                <a:lnTo>
                  <a:pt x="6067105" y="1037061"/>
                </a:lnTo>
                <a:lnTo>
                  <a:pt x="6097704" y="1043902"/>
                </a:lnTo>
                <a:cubicBezTo>
                  <a:pt x="6108871" y="1044531"/>
                  <a:pt x="6120546" y="1042945"/>
                  <a:pt x="6132939" y="1037812"/>
                </a:cubicBezTo>
                <a:cubicBezTo>
                  <a:pt x="6170300" y="999255"/>
                  <a:pt x="6252565" y="1045486"/>
                  <a:pt x="6298074" y="994926"/>
                </a:cubicBezTo>
                <a:cubicBezTo>
                  <a:pt x="6316200" y="980752"/>
                  <a:pt x="6380803" y="963928"/>
                  <a:pt x="6398189" y="977221"/>
                </a:cubicBezTo>
                <a:cubicBezTo>
                  <a:pt x="6412724" y="977108"/>
                  <a:pt x="6426507" y="966851"/>
                  <a:pt x="6438292" y="982986"/>
                </a:cubicBezTo>
                <a:cubicBezTo>
                  <a:pt x="6455252" y="1001633"/>
                  <a:pt x="6491623" y="955434"/>
                  <a:pt x="6492901" y="982640"/>
                </a:cubicBezTo>
                <a:cubicBezTo>
                  <a:pt x="6518987" y="950661"/>
                  <a:pt x="6559481" y="988339"/>
                  <a:pt x="6590880" y="991699"/>
                </a:cubicBezTo>
                <a:cubicBezTo>
                  <a:pt x="6609967" y="961861"/>
                  <a:pt x="6657023" y="998337"/>
                  <a:pt x="6719732" y="987056"/>
                </a:cubicBezTo>
                <a:cubicBezTo>
                  <a:pt x="6740321" y="952961"/>
                  <a:pt x="6762071" y="979817"/>
                  <a:pt x="6804733" y="930333"/>
                </a:cubicBezTo>
                <a:cubicBezTo>
                  <a:pt x="6807530" y="933420"/>
                  <a:pt x="6810783" y="936109"/>
                  <a:pt x="6814394" y="938315"/>
                </a:cubicBezTo>
                <a:cubicBezTo>
                  <a:pt x="6835366" y="951135"/>
                  <a:pt x="6863564" y="945256"/>
                  <a:pt x="6877373" y="925183"/>
                </a:cubicBezTo>
                <a:cubicBezTo>
                  <a:pt x="6947326" y="855926"/>
                  <a:pt x="6982490" y="872909"/>
                  <a:pt x="7048861" y="846673"/>
                </a:cubicBezTo>
                <a:cubicBezTo>
                  <a:pt x="7125038" y="822702"/>
                  <a:pt x="7123031" y="861650"/>
                  <a:pt x="7210341" y="791032"/>
                </a:cubicBezTo>
                <a:cubicBezTo>
                  <a:pt x="7224619" y="809141"/>
                  <a:pt x="7237072" y="807356"/>
                  <a:pt x="7255911" y="792913"/>
                </a:cubicBezTo>
                <a:cubicBezTo>
                  <a:pt x="7293215" y="782794"/>
                  <a:pt x="7299949" y="834902"/>
                  <a:pt x="7332151" y="795421"/>
                </a:cubicBezTo>
                <a:cubicBezTo>
                  <a:pt x="7330513" y="824595"/>
                  <a:pt x="7411876" y="764777"/>
                  <a:pt x="7399867" y="797410"/>
                </a:cubicBezTo>
                <a:cubicBezTo>
                  <a:pt x="7429086" y="817120"/>
                  <a:pt x="7433449" y="766588"/>
                  <a:pt x="7461878" y="783046"/>
                </a:cubicBezTo>
                <a:cubicBezTo>
                  <a:pt x="7483973" y="780490"/>
                  <a:pt x="7502281" y="786386"/>
                  <a:pt x="7532439" y="782076"/>
                </a:cubicBezTo>
                <a:cubicBezTo>
                  <a:pt x="7568131" y="758039"/>
                  <a:pt x="7581008" y="785511"/>
                  <a:pt x="7636477" y="788938"/>
                </a:cubicBezTo>
                <a:cubicBezTo>
                  <a:pt x="7655607" y="768101"/>
                  <a:pt x="7674808" y="772330"/>
                  <a:pt x="7695017" y="784375"/>
                </a:cubicBezTo>
                <a:cubicBezTo>
                  <a:pt x="7745700" y="769526"/>
                  <a:pt x="7796943" y="783564"/>
                  <a:pt x="7856510" y="781165"/>
                </a:cubicBezTo>
                <a:cubicBezTo>
                  <a:pt x="7915698" y="749852"/>
                  <a:pt x="7936799" y="800451"/>
                  <a:pt x="8000425" y="797703"/>
                </a:cubicBezTo>
                <a:lnTo>
                  <a:pt x="8256063" y="825948"/>
                </a:lnTo>
                <a:cubicBezTo>
                  <a:pt x="8262319" y="818075"/>
                  <a:pt x="8279457" y="822218"/>
                  <a:pt x="8279361" y="831590"/>
                </a:cubicBezTo>
                <a:cubicBezTo>
                  <a:pt x="8287212" y="827397"/>
                  <a:pt x="8304120" y="806669"/>
                  <a:pt x="8308574" y="820928"/>
                </a:cubicBezTo>
                <a:cubicBezTo>
                  <a:pt x="8350756" y="815776"/>
                  <a:pt x="8390979" y="800423"/>
                  <a:pt x="8425361" y="776344"/>
                </a:cubicBezTo>
                <a:cubicBezTo>
                  <a:pt x="8510267" y="788152"/>
                  <a:pt x="8455025" y="752703"/>
                  <a:pt x="8514569" y="750129"/>
                </a:cubicBezTo>
                <a:cubicBezTo>
                  <a:pt x="8566161" y="771186"/>
                  <a:pt x="8579736" y="719487"/>
                  <a:pt x="8637020" y="729742"/>
                </a:cubicBezTo>
                <a:cubicBezTo>
                  <a:pt x="8648049" y="679401"/>
                  <a:pt x="8688818" y="726404"/>
                  <a:pt x="8707913" y="709631"/>
                </a:cubicBezTo>
                <a:cubicBezTo>
                  <a:pt x="8750164" y="759444"/>
                  <a:pt x="8801920" y="677658"/>
                  <a:pt x="8837330" y="673082"/>
                </a:cubicBezTo>
                <a:cubicBezTo>
                  <a:pt x="8885539" y="654813"/>
                  <a:pt x="8958381" y="689033"/>
                  <a:pt x="8976426" y="629547"/>
                </a:cubicBezTo>
                <a:cubicBezTo>
                  <a:pt x="9018639" y="626623"/>
                  <a:pt x="9034623" y="637242"/>
                  <a:pt x="9071558" y="623787"/>
                </a:cubicBezTo>
                <a:cubicBezTo>
                  <a:pt x="9119236" y="605411"/>
                  <a:pt x="9207149" y="573444"/>
                  <a:pt x="9256141" y="551043"/>
                </a:cubicBezTo>
                <a:cubicBezTo>
                  <a:pt x="9283586" y="574338"/>
                  <a:pt x="9326294" y="493388"/>
                  <a:pt x="9365508" y="489381"/>
                </a:cubicBezTo>
                <a:cubicBezTo>
                  <a:pt x="9370443" y="469847"/>
                  <a:pt x="9379546" y="469554"/>
                  <a:pt x="9396419" y="477440"/>
                </a:cubicBezTo>
                <a:cubicBezTo>
                  <a:pt x="9522872" y="470104"/>
                  <a:pt x="9658139" y="432927"/>
                  <a:pt x="9730507" y="422365"/>
                </a:cubicBezTo>
                <a:cubicBezTo>
                  <a:pt x="9760291" y="420458"/>
                  <a:pt x="9828342" y="397427"/>
                  <a:pt x="9898786" y="373843"/>
                </a:cubicBezTo>
                <a:cubicBezTo>
                  <a:pt x="9925143" y="326643"/>
                  <a:pt x="10024041" y="347927"/>
                  <a:pt x="10058792" y="341141"/>
                </a:cubicBezTo>
                <a:cubicBezTo>
                  <a:pt x="10139978" y="324589"/>
                  <a:pt x="10173854" y="344476"/>
                  <a:pt x="10166359" y="302357"/>
                </a:cubicBezTo>
                <a:cubicBezTo>
                  <a:pt x="10172552" y="283898"/>
                  <a:pt x="10189750" y="282734"/>
                  <a:pt x="10198649" y="298184"/>
                </a:cubicBezTo>
                <a:cubicBezTo>
                  <a:pt x="10219042" y="292899"/>
                  <a:pt x="10230544" y="270753"/>
                  <a:pt x="10252414" y="295650"/>
                </a:cubicBezTo>
                <a:cubicBezTo>
                  <a:pt x="10280515" y="289369"/>
                  <a:pt x="10305704" y="224484"/>
                  <a:pt x="10330562" y="263831"/>
                </a:cubicBezTo>
                <a:cubicBezTo>
                  <a:pt x="10414692" y="249098"/>
                  <a:pt x="10482436" y="231081"/>
                  <a:pt x="10538668" y="215867"/>
                </a:cubicBezTo>
                <a:cubicBezTo>
                  <a:pt x="10623686" y="189414"/>
                  <a:pt x="10683259" y="170899"/>
                  <a:pt x="10756358" y="119095"/>
                </a:cubicBezTo>
                <a:cubicBezTo>
                  <a:pt x="10837507" y="108662"/>
                  <a:pt x="10902693" y="114078"/>
                  <a:pt x="10980482" y="104025"/>
                </a:cubicBezTo>
                <a:cubicBezTo>
                  <a:pt x="11015671" y="87646"/>
                  <a:pt x="11082746" y="148980"/>
                  <a:pt x="11112382" y="109832"/>
                </a:cubicBezTo>
                <a:cubicBezTo>
                  <a:pt x="11140904" y="150117"/>
                  <a:pt x="11197471" y="124588"/>
                  <a:pt x="11245495" y="132087"/>
                </a:cubicBezTo>
                <a:cubicBezTo>
                  <a:pt x="11300490" y="142433"/>
                  <a:pt x="11364158" y="129335"/>
                  <a:pt x="11429655" y="121106"/>
                </a:cubicBezTo>
                <a:cubicBezTo>
                  <a:pt x="11470677" y="67595"/>
                  <a:pt x="11554655" y="151904"/>
                  <a:pt x="11594025" y="82714"/>
                </a:cubicBezTo>
                <a:cubicBezTo>
                  <a:pt x="11607134" y="100444"/>
                  <a:pt x="11616515" y="90755"/>
                  <a:pt x="11634593" y="86302"/>
                </a:cubicBezTo>
                <a:cubicBezTo>
                  <a:pt x="11649565" y="118448"/>
                  <a:pt x="11673142" y="81494"/>
                  <a:pt x="11690562" y="99375"/>
                </a:cubicBezTo>
                <a:cubicBezTo>
                  <a:pt x="11742574" y="76055"/>
                  <a:pt x="11834230" y="64636"/>
                  <a:pt x="11876884" y="59830"/>
                </a:cubicBezTo>
                <a:cubicBezTo>
                  <a:pt x="11937336" y="43304"/>
                  <a:pt x="12015585" y="10005"/>
                  <a:pt x="12053274" y="219"/>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F48715D-317D-433A-8A66-24AD004FA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134" y="1326776"/>
            <a:ext cx="4862985" cy="423682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6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6">
            <a:extLst>
              <a:ext uri="{FF2B5EF4-FFF2-40B4-BE49-F238E27FC236}">
                <a16:creationId xmlns:a16="http://schemas.microsoft.com/office/drawing/2014/main" id="{CCDA2796-9426-4BC2-84E6-81523C110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319" y="1001053"/>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EF6F734-CD7D-D7D8-94EB-E1A92C161F1B}"/>
              </a:ext>
            </a:extLst>
          </p:cNvPr>
          <p:cNvPicPr>
            <a:picLocks noChangeAspect="1"/>
          </p:cNvPicPr>
          <p:nvPr/>
        </p:nvPicPr>
        <p:blipFill rotWithShape="1">
          <a:blip r:embed="rId6"/>
          <a:srcRect l="1223" r="7785" b="1"/>
          <a:stretch/>
        </p:blipFill>
        <p:spPr>
          <a:xfrm>
            <a:off x="1267012" y="1482165"/>
            <a:ext cx="4544241" cy="3920564"/>
          </a:xfrm>
          <a:prstGeom prst="rect">
            <a:avLst/>
          </a:prstGeom>
        </p:spPr>
      </p:pic>
    </p:spTree>
    <p:extLst>
      <p:ext uri="{BB962C8B-B14F-4D97-AF65-F5344CB8AC3E}">
        <p14:creationId xmlns:p14="http://schemas.microsoft.com/office/powerpoint/2010/main" val="1285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F431-91D8-459A-59E3-721FABD3CFC6}"/>
              </a:ext>
            </a:extLst>
          </p:cNvPr>
          <p:cNvSpPr>
            <a:spLocks noGrp="1"/>
          </p:cNvSpPr>
          <p:nvPr>
            <p:ph type="title"/>
          </p:nvPr>
        </p:nvSpPr>
        <p:spPr/>
        <p:txBody>
          <a:bodyPr/>
          <a:lstStyle/>
          <a:p>
            <a:r>
              <a:rPr lang="en-US" dirty="0"/>
              <a:t>Common modes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3F9527-CA1A-970A-906F-924FA2AD6F04}"/>
                  </a:ext>
                </a:extLst>
              </p:cNvPr>
              <p:cNvSpPr>
                <a:spLocks noGrp="1"/>
              </p:cNvSpPr>
              <p:nvPr>
                <p:ph idx="1"/>
              </p:nvPr>
            </p:nvSpPr>
            <p:spPr/>
            <p:txBody>
              <a:bodyPr/>
              <a:lstStyle/>
              <a:p>
                <a:r>
                  <a:rPr lang="en-US" dirty="0"/>
                  <a:t>Fundamental and Subharmonic Modes are the most common.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𝑠𝑎𝑡</m:t>
                        </m:r>
                      </m:sub>
                    </m:sSub>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𝑠𝑎𝑡</m:t>
                            </m:r>
                          </m:sub>
                        </m:sSub>
                      </m:num>
                      <m:den>
                        <m:r>
                          <a:rPr lang="en-US" b="0" i="1" smtClean="0">
                            <a:latin typeface="Cambria Math" panose="02040503050406030204" pitchFamily="18" charset="0"/>
                            <a:ea typeface="Cambria Math" panose="02040503050406030204" pitchFamily="18" charset="0"/>
                          </a:rPr>
                          <m:t>𝑈</m:t>
                        </m:r>
                      </m:den>
                    </m:f>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𝑠𝑎𝑡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e>
                    </m:rad>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𝜙</m:t>
                    </m:r>
                  </m:oMath>
                </a14:m>
                <a:r>
                  <a:rPr lang="en-US" dirty="0"/>
                  <a:t> is saturation flux, U is initial capacitor charge.</a:t>
                </a:r>
              </a:p>
              <a:p>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𝑠𝑎𝑡</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𝑠𝑜𝑢𝑟𝑐𝑒</m:t>
                        </m:r>
                      </m:sub>
                    </m:sSub>
                    <m:r>
                      <a:rPr lang="en-US" b="0" i="1" smtClean="0">
                        <a:latin typeface="Cambria Math" panose="02040503050406030204" pitchFamily="18" charset="0"/>
                      </a:rPr>
                      <m:t>,</m:t>
                    </m:r>
                  </m:oMath>
                </a14:m>
                <a:r>
                  <a:rPr lang="en-US" dirty="0"/>
                  <a:t> the Fundamental Mode will occur.</a:t>
                </a:r>
              </a:p>
              <a:p>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𝑠𝑎𝑡</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𝑠𝑜𝑢𝑟𝑐𝑒</m:t>
                        </m:r>
                      </m:sub>
                    </m:sSub>
                  </m:oMath>
                </a14:m>
                <a:r>
                  <a:rPr lang="en-US" dirty="0"/>
                  <a:t>, the Subharmonic Mode will occur.</a:t>
                </a:r>
              </a:p>
              <a:p>
                <a:endParaRPr lang="en-US" dirty="0"/>
              </a:p>
            </p:txBody>
          </p:sp>
        </mc:Choice>
        <mc:Fallback xmlns="">
          <p:sp>
            <p:nvSpPr>
              <p:cNvPr id="3" name="Content Placeholder 2">
                <a:extLst>
                  <a:ext uri="{FF2B5EF4-FFF2-40B4-BE49-F238E27FC236}">
                    <a16:creationId xmlns:a16="http://schemas.microsoft.com/office/drawing/2014/main" id="{703F9527-CA1A-970A-906F-924FA2AD6F04}"/>
                  </a:ext>
                </a:extLst>
              </p:cNvPr>
              <p:cNvSpPr>
                <a:spLocks noGrp="1" noRot="1" noChangeAspect="1" noMove="1" noResize="1" noEditPoints="1" noAdjustHandles="1" noChangeArrowheads="1" noChangeShapeType="1" noTextEdit="1"/>
              </p:cNvSpPr>
              <p:nvPr>
                <p:ph idx="1"/>
              </p:nvPr>
            </p:nvSpPr>
            <p:spPr>
              <a:blipFill>
                <a:blip r:embed="rId3"/>
                <a:stretch>
                  <a:fillRect l="-248" t="-688"/>
                </a:stretch>
              </a:blipFill>
            </p:spPr>
            <p:txBody>
              <a:bodyPr/>
              <a:lstStyle/>
              <a:p>
                <a:r>
                  <a:rPr lang="en-US">
                    <a:noFill/>
                  </a:rPr>
                  <a:t> </a:t>
                </a:r>
              </a:p>
            </p:txBody>
          </p:sp>
        </mc:Fallback>
      </mc:AlternateContent>
    </p:spTree>
    <p:extLst>
      <p:ext uri="{BB962C8B-B14F-4D97-AF65-F5344CB8AC3E}">
        <p14:creationId xmlns:p14="http://schemas.microsoft.com/office/powerpoint/2010/main" val="655859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584D22-CD28-4363-A679-ACA953A2A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B0E491B-5098-4794-9326-BC6DB4755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E79805-8234-9473-28FE-F79E3F948261}"/>
              </a:ext>
            </a:extLst>
          </p:cNvPr>
          <p:cNvSpPr>
            <a:spLocks noGrp="1"/>
          </p:cNvSpPr>
          <p:nvPr>
            <p:ph type="title"/>
          </p:nvPr>
        </p:nvSpPr>
        <p:spPr>
          <a:xfrm>
            <a:off x="1050879" y="609601"/>
            <a:ext cx="9810604" cy="1216024"/>
          </a:xfrm>
        </p:spPr>
        <p:txBody>
          <a:bodyPr>
            <a:normAutofit/>
          </a:bodyPr>
          <a:lstStyle/>
          <a:p>
            <a:r>
              <a:rPr lang="en-US" dirty="0"/>
              <a:t>Disadvantages of Ferroresonance</a:t>
            </a:r>
          </a:p>
        </p:txBody>
      </p:sp>
      <p:graphicFrame>
        <p:nvGraphicFramePr>
          <p:cNvPr id="5" name="Content Placeholder 2">
            <a:extLst>
              <a:ext uri="{FF2B5EF4-FFF2-40B4-BE49-F238E27FC236}">
                <a16:creationId xmlns:a16="http://schemas.microsoft.com/office/drawing/2014/main" id="{D83D05F7-AA24-F22F-316A-617676DDF99D}"/>
              </a:ext>
            </a:extLst>
          </p:cNvPr>
          <p:cNvGraphicFramePr>
            <a:graphicFrameLocks noGrp="1"/>
          </p:cNvGraphicFramePr>
          <p:nvPr>
            <p:ph idx="1"/>
            <p:extLst>
              <p:ext uri="{D42A27DB-BD31-4B8C-83A1-F6EECF244321}">
                <p14:modId xmlns:p14="http://schemas.microsoft.com/office/powerpoint/2010/main" val="459575634"/>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padmount arrestors">
            <a:extLst>
              <a:ext uri="{FF2B5EF4-FFF2-40B4-BE49-F238E27FC236}">
                <a16:creationId xmlns:a16="http://schemas.microsoft.com/office/drawing/2014/main" id="{A4A5F608-BB91-C703-59FA-AAD487A058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4931" y="4433531"/>
            <a:ext cx="215265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83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F3CE-97BD-AE05-D43D-44F710BAA4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65C474-878D-5805-EE39-3E5D95AAEF3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3813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5B4C-166F-5CF9-15A6-E9100AF7656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2BCD91C-FC0F-AB63-1C02-DFC8B4B870B1}"/>
              </a:ext>
            </a:extLst>
          </p:cNvPr>
          <p:cNvSpPr>
            <a:spLocks noGrp="1"/>
          </p:cNvSpPr>
          <p:nvPr>
            <p:ph idx="1"/>
          </p:nvPr>
        </p:nvSpPr>
        <p:spPr/>
        <p:txBody>
          <a:bodyPr>
            <a:normAutofit/>
          </a:bodyPr>
          <a:lstStyle/>
          <a:p>
            <a:r>
              <a:rPr lang="en-US" sz="2000" dirty="0"/>
              <a:t>Timothy Brammer (Appalachian Power Company)</a:t>
            </a:r>
          </a:p>
          <a:p>
            <a:r>
              <a:rPr lang="en-US" sz="2000" dirty="0"/>
              <a:t>Valverde, </a:t>
            </a:r>
            <a:r>
              <a:rPr lang="en-US" sz="2000" dirty="0" err="1"/>
              <a:t>Mazon</a:t>
            </a:r>
            <a:r>
              <a:rPr lang="en-US" sz="2000" dirty="0"/>
              <a:t>,  Zamora, </a:t>
            </a:r>
            <a:r>
              <a:rPr lang="en-US" sz="2000" dirty="0" err="1"/>
              <a:t>Buigues</a:t>
            </a:r>
            <a:r>
              <a:rPr lang="en-US" dirty="0"/>
              <a:t>, </a:t>
            </a:r>
            <a:r>
              <a:rPr lang="en-US" sz="2000" dirty="0"/>
              <a:t>“Ferroresonance in Voltage Transformers”</a:t>
            </a:r>
          </a:p>
          <a:p>
            <a:r>
              <a:rPr lang="en-US" sz="2000" dirty="0" err="1"/>
              <a:t>Baitch</a:t>
            </a:r>
            <a:r>
              <a:rPr lang="en-US" dirty="0"/>
              <a:t>, </a:t>
            </a:r>
            <a:r>
              <a:rPr lang="en-US" sz="2000" dirty="0"/>
              <a:t>“Theory and Practice of Ferroresonance Due To The Single-Phase Switching Of Distribution Transformers”</a:t>
            </a:r>
          </a:p>
          <a:p>
            <a:r>
              <a:rPr lang="en-US" sz="2000" dirty="0" err="1"/>
              <a:t>Baitch</a:t>
            </a:r>
            <a:r>
              <a:rPr lang="en-US" dirty="0"/>
              <a:t>, </a:t>
            </a:r>
            <a:r>
              <a:rPr lang="en-US" sz="2000" dirty="0"/>
              <a:t>“Ferroresonance- its Occurrence and Control in Electricity Distribution Networks”</a:t>
            </a:r>
          </a:p>
          <a:p>
            <a:r>
              <a:rPr lang="en-US" sz="2000" dirty="0"/>
              <a:t>S. J. Kruger and J. A. de Kock, "Ferroresonance: A Review of the Phenomenon and Its Effects,"</a:t>
            </a:r>
          </a:p>
          <a:p>
            <a:r>
              <a:rPr lang="en-US" sz="2000"/>
              <a:t>EPRI: “</a:t>
            </a:r>
            <a:r>
              <a:rPr lang="en-US"/>
              <a:t>Hotline</a:t>
            </a:r>
            <a:r>
              <a:rPr lang="en-US" dirty="0"/>
              <a:t> Call of the Month: Ferroresonance in Grounded-Wye/Wye Transformers”</a:t>
            </a:r>
            <a:endParaRPr lang="en-US" sz="2000" dirty="0"/>
          </a:p>
          <a:p>
            <a:endParaRPr lang="en-US" sz="2000" dirty="0"/>
          </a:p>
          <a:p>
            <a:endParaRPr lang="en-US" dirty="0"/>
          </a:p>
        </p:txBody>
      </p:sp>
    </p:spTree>
    <p:extLst>
      <p:ext uri="{BB962C8B-B14F-4D97-AF65-F5344CB8AC3E}">
        <p14:creationId xmlns:p14="http://schemas.microsoft.com/office/powerpoint/2010/main" val="411676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F584D22-CD28-4363-A679-ACA953A2A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B0E491B-5098-4794-9326-BC6DB4755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0D3886-7373-E370-F161-F752D5E36D5C}"/>
              </a:ext>
            </a:extLst>
          </p:cNvPr>
          <p:cNvSpPr>
            <a:spLocks noGrp="1"/>
          </p:cNvSpPr>
          <p:nvPr>
            <p:ph type="title"/>
          </p:nvPr>
        </p:nvSpPr>
        <p:spPr>
          <a:xfrm>
            <a:off x="1050879" y="609601"/>
            <a:ext cx="9810604" cy="1216024"/>
          </a:xfrm>
        </p:spPr>
        <p:txBody>
          <a:bodyPr>
            <a:normAutofit/>
          </a:bodyPr>
          <a:lstStyle/>
          <a:p>
            <a:r>
              <a:rPr lang="en-US" dirty="0"/>
              <a:t>Ferroresonance VS Resonance</a:t>
            </a:r>
          </a:p>
        </p:txBody>
      </p:sp>
      <p:graphicFrame>
        <p:nvGraphicFramePr>
          <p:cNvPr id="5" name="Content Placeholder 2">
            <a:extLst>
              <a:ext uri="{FF2B5EF4-FFF2-40B4-BE49-F238E27FC236}">
                <a16:creationId xmlns:a16="http://schemas.microsoft.com/office/drawing/2014/main" id="{B9ED8D13-F2A4-94BA-785D-6E5EB9127761}"/>
              </a:ext>
            </a:extLst>
          </p:cNvPr>
          <p:cNvGraphicFramePr>
            <a:graphicFrameLocks noGrp="1"/>
          </p:cNvGraphicFramePr>
          <p:nvPr>
            <p:ph idx="1"/>
            <p:extLst>
              <p:ext uri="{D42A27DB-BD31-4B8C-83A1-F6EECF244321}">
                <p14:modId xmlns:p14="http://schemas.microsoft.com/office/powerpoint/2010/main" val="2834079887"/>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7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77FF9A-6C1D-9371-1371-A744FF24ACB5}"/>
              </a:ext>
            </a:extLst>
          </p:cNvPr>
          <p:cNvSpPr>
            <a:spLocks noGrp="1"/>
          </p:cNvSpPr>
          <p:nvPr>
            <p:ph type="title"/>
          </p:nvPr>
        </p:nvSpPr>
        <p:spPr>
          <a:xfrm>
            <a:off x="1050879" y="609601"/>
            <a:ext cx="4476464" cy="1216024"/>
          </a:xfrm>
        </p:spPr>
        <p:txBody>
          <a:bodyPr>
            <a:normAutofit/>
          </a:bodyPr>
          <a:lstStyle/>
          <a:p>
            <a:r>
              <a:rPr lang="en-US" dirty="0"/>
              <a:t>Occurrences</a:t>
            </a:r>
          </a:p>
        </p:txBody>
      </p:sp>
      <p:sp>
        <p:nvSpPr>
          <p:cNvPr id="3" name="Content Placeholder 2">
            <a:extLst>
              <a:ext uri="{FF2B5EF4-FFF2-40B4-BE49-F238E27FC236}">
                <a16:creationId xmlns:a16="http://schemas.microsoft.com/office/drawing/2014/main" id="{686FC485-E744-9629-90CE-7D64A66688CF}"/>
              </a:ext>
            </a:extLst>
          </p:cNvPr>
          <p:cNvSpPr>
            <a:spLocks noGrp="1"/>
          </p:cNvSpPr>
          <p:nvPr>
            <p:ph idx="1"/>
          </p:nvPr>
        </p:nvSpPr>
        <p:spPr>
          <a:xfrm>
            <a:off x="1050879" y="2163685"/>
            <a:ext cx="3875963" cy="4107020"/>
          </a:xfrm>
        </p:spPr>
        <p:txBody>
          <a:bodyPr>
            <a:normAutofit/>
          </a:bodyPr>
          <a:lstStyle/>
          <a:p>
            <a:r>
              <a:rPr lang="en-US" dirty="0"/>
              <a:t>Power systems in voltages 25 kV or higher.</a:t>
            </a:r>
          </a:p>
          <a:p>
            <a:r>
              <a:rPr lang="en-US" dirty="0"/>
              <a:t>Single- or two-phase power is supplied to a three-phase transformer.</a:t>
            </a:r>
          </a:p>
          <a:p>
            <a:endParaRPr lang="en-US" dirty="0"/>
          </a:p>
        </p:txBody>
      </p:sp>
      <p:pic>
        <p:nvPicPr>
          <p:cNvPr id="5" name="Picture 4" descr="Smoke from a factory">
            <a:extLst>
              <a:ext uri="{FF2B5EF4-FFF2-40B4-BE49-F238E27FC236}">
                <a16:creationId xmlns:a16="http://schemas.microsoft.com/office/drawing/2014/main" id="{C87AED99-C223-E721-00E9-FA0055A76720}"/>
              </a:ext>
            </a:extLst>
          </p:cNvPr>
          <p:cNvPicPr>
            <a:picLocks noChangeAspect="1"/>
          </p:cNvPicPr>
          <p:nvPr/>
        </p:nvPicPr>
        <p:blipFill rotWithShape="1">
          <a:blip r:embed="rId3"/>
          <a:srcRect l="13210" r="19347"/>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98225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436DFC-6012-9B9F-A598-FE33D3BF5728}"/>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sz="2600"/>
              <a:t>Transformer Saturation Curve</a:t>
            </a:r>
          </a:p>
        </p:txBody>
      </p:sp>
      <p:pic>
        <p:nvPicPr>
          <p:cNvPr id="4" name="Content Placeholder 4">
            <a:extLst>
              <a:ext uri="{FF2B5EF4-FFF2-40B4-BE49-F238E27FC236}">
                <a16:creationId xmlns:a16="http://schemas.microsoft.com/office/drawing/2014/main" id="{7FD6A65B-92C3-4F1C-9793-3A6B29BD9686}"/>
              </a:ext>
            </a:extLst>
          </p:cNvPr>
          <p:cNvPicPr>
            <a:picLocks noGrp="1" noChangeAspect="1"/>
          </p:cNvPicPr>
          <p:nvPr>
            <p:ph idx="1"/>
          </p:nvPr>
        </p:nvPicPr>
        <p:blipFill>
          <a:blip r:embed="rId6"/>
          <a:stretch>
            <a:fillRect/>
          </a:stretch>
        </p:blipFill>
        <p:spPr>
          <a:xfrm>
            <a:off x="5617029" y="971027"/>
            <a:ext cx="5857124" cy="4960394"/>
          </a:xfrm>
          <a:prstGeom prst="rect">
            <a:avLst/>
          </a:prstGeom>
        </p:spPr>
      </p:pic>
    </p:spTree>
    <p:extLst>
      <p:ext uri="{BB962C8B-B14F-4D97-AF65-F5344CB8AC3E}">
        <p14:creationId xmlns:p14="http://schemas.microsoft.com/office/powerpoint/2010/main" val="2455343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42ABB9-BD49-431C-99F4-7B7A2F0942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46DAFA-6B2F-3F92-4858-ADCA4A4E6B55}"/>
              </a:ext>
            </a:extLst>
          </p:cNvPr>
          <p:cNvSpPr>
            <a:spLocks noGrp="1"/>
          </p:cNvSpPr>
          <p:nvPr>
            <p:ph type="title"/>
          </p:nvPr>
        </p:nvSpPr>
        <p:spPr>
          <a:xfrm>
            <a:off x="1050880" y="609601"/>
            <a:ext cx="4867210" cy="2819398"/>
          </a:xfrm>
        </p:spPr>
        <p:txBody>
          <a:bodyPr anchor="t">
            <a:normAutofit/>
          </a:bodyPr>
          <a:lstStyle/>
          <a:p>
            <a:r>
              <a:rPr lang="en-US"/>
              <a:t>Graphical Representation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2B2A76-A6AC-145D-4BB9-13C10DE3E52B}"/>
                  </a:ext>
                </a:extLst>
              </p:cNvPr>
              <p:cNvSpPr>
                <a:spLocks noGrp="1"/>
              </p:cNvSpPr>
              <p:nvPr>
                <p:ph idx="1"/>
              </p:nvPr>
            </p:nvSpPr>
            <p:spPr>
              <a:xfrm>
                <a:off x="6257964" y="609602"/>
                <a:ext cx="4603518" cy="2819398"/>
              </a:xfrm>
            </p:spPr>
            <p:txBody>
              <a:bodyPr>
                <a:normAutofit/>
              </a:bodyPr>
              <a:lstStyle/>
              <a:p>
                <a14:m>
                  <m:oMath xmlns:m="http://schemas.openxmlformats.org/officeDocument/2006/math">
                    <m:r>
                      <a:rPr lang="el-GR" i="1" smtClean="0">
                        <a:latin typeface="Cambria Math" panose="02040503050406030204" pitchFamily="18" charset="0"/>
                        <a:ea typeface="Cambria Math" panose="02040503050406030204" pitchFamily="18" charset="0"/>
                      </a:rPr>
                      <m:t>𝜔</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𝑙𝑖𝑛𝑒𝑎𝑟</m:t>
                        </m:r>
                      </m:sub>
                    </m:sSub>
                    <m:r>
                      <a:rPr lang="en-US" b="0" i="1" smtClean="0">
                        <a:latin typeface="Cambria Math" panose="02040503050406030204" pitchFamily="18" charset="0"/>
                        <a:ea typeface="Cambria Math" panose="02040503050406030204" pitchFamily="18" charset="0"/>
                      </a:rPr>
                      <m:t>&lt;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𝑠𝑎𝑡𝑢𝑟𝑎𝑡𝑖𝑜𝑛</m:t>
                        </m:r>
                      </m:sub>
                    </m:sSub>
                  </m:oMath>
                </a14:m>
                <a:endParaRPr lang="el-GR" dirty="0"/>
              </a:p>
            </p:txBody>
          </p:sp>
        </mc:Choice>
        <mc:Fallback xmlns="">
          <p:sp>
            <p:nvSpPr>
              <p:cNvPr id="3" name="Content Placeholder 2">
                <a:extLst>
                  <a:ext uri="{FF2B5EF4-FFF2-40B4-BE49-F238E27FC236}">
                    <a16:creationId xmlns:a16="http://schemas.microsoft.com/office/drawing/2014/main" id="{652B2A76-A6AC-145D-4BB9-13C10DE3E52B}"/>
                  </a:ext>
                </a:extLst>
              </p:cNvPr>
              <p:cNvSpPr>
                <a:spLocks noGrp="1" noRot="1" noChangeAspect="1" noMove="1" noResize="1" noEditPoints="1" noAdjustHandles="1" noChangeArrowheads="1" noChangeShapeType="1" noTextEdit="1"/>
              </p:cNvSpPr>
              <p:nvPr>
                <p:ph idx="1"/>
              </p:nvPr>
            </p:nvSpPr>
            <p:spPr>
              <a:xfrm>
                <a:off x="6257964" y="609602"/>
                <a:ext cx="4603518" cy="2819398"/>
              </a:xfrm>
              <a:blipFill>
                <a:blip r:embed="rId3"/>
                <a:stretch>
                  <a:fillRect l="-530"/>
                </a:stretch>
              </a:blipFill>
            </p:spPr>
            <p:txBody>
              <a:bodyPr/>
              <a:lstStyle/>
              <a:p>
                <a:r>
                  <a:rPr lang="en-US">
                    <a:noFill/>
                  </a:rPr>
                  <a:t> </a:t>
                </a:r>
              </a:p>
            </p:txBody>
          </p:sp>
        </mc:Fallback>
      </mc:AlternateContent>
      <p:sp>
        <p:nvSpPr>
          <p:cNvPr id="13" name="Freeform: Shape 12">
            <a:extLst>
              <a:ext uri="{FF2B5EF4-FFF2-40B4-BE49-F238E27FC236}">
                <a16:creationId xmlns:a16="http://schemas.microsoft.com/office/drawing/2014/main" id="{52542CA9-1282-466C-9192-C3FE8D5BF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60830"/>
            <a:ext cx="12192002" cy="2697170"/>
          </a:xfrm>
          <a:custGeom>
            <a:avLst/>
            <a:gdLst>
              <a:gd name="connsiteX0" fmla="*/ 12192002 w 12192002"/>
              <a:gd name="connsiteY0" fmla="*/ 0 h 2697170"/>
              <a:gd name="connsiteX1" fmla="*/ 12192002 w 12192002"/>
              <a:gd name="connsiteY1" fmla="*/ 1533100 h 2697170"/>
              <a:gd name="connsiteX2" fmla="*/ 12192000 w 12192002"/>
              <a:gd name="connsiteY2" fmla="*/ 1533100 h 2697170"/>
              <a:gd name="connsiteX3" fmla="*/ 12192000 w 12192002"/>
              <a:gd name="connsiteY3" fmla="*/ 2697170 h 2697170"/>
              <a:gd name="connsiteX4" fmla="*/ 0 w 12192002"/>
              <a:gd name="connsiteY4" fmla="*/ 2697170 h 2697170"/>
              <a:gd name="connsiteX5" fmla="*/ 0 w 12192002"/>
              <a:gd name="connsiteY5" fmla="*/ 1533100 h 2697170"/>
              <a:gd name="connsiteX6" fmla="*/ 0 w 12192002"/>
              <a:gd name="connsiteY6" fmla="*/ 1223212 h 2697170"/>
              <a:gd name="connsiteX7" fmla="*/ 0 w 12192002"/>
              <a:gd name="connsiteY7" fmla="*/ 147159 h 2697170"/>
              <a:gd name="connsiteX8" fmla="*/ 471 w 12192002"/>
              <a:gd name="connsiteY8" fmla="*/ 147293 h 2697170"/>
              <a:gd name="connsiteX9" fmla="*/ 86135 w 12192002"/>
              <a:gd name="connsiteY9" fmla="*/ 158799 h 2697170"/>
              <a:gd name="connsiteX10" fmla="*/ 254018 w 12192002"/>
              <a:gd name="connsiteY10" fmla="*/ 189558 h 2697170"/>
              <a:gd name="connsiteX11" fmla="*/ 316142 w 12192002"/>
              <a:gd name="connsiteY11" fmla="*/ 198965 h 2697170"/>
              <a:gd name="connsiteX12" fmla="*/ 420965 w 12192002"/>
              <a:gd name="connsiteY12" fmla="*/ 223363 h 2697170"/>
              <a:gd name="connsiteX13" fmla="*/ 465307 w 12192002"/>
              <a:gd name="connsiteY13" fmla="*/ 239269 h 2697170"/>
              <a:gd name="connsiteX14" fmla="*/ 467879 w 12192002"/>
              <a:gd name="connsiteY14" fmla="*/ 239154 h 2697170"/>
              <a:gd name="connsiteX15" fmla="*/ 469805 w 12192002"/>
              <a:gd name="connsiteY15" fmla="*/ 243207 h 2697170"/>
              <a:gd name="connsiteX16" fmla="*/ 477917 w 12192002"/>
              <a:gd name="connsiteY16" fmla="*/ 246260 h 2697170"/>
              <a:gd name="connsiteX17" fmla="*/ 504103 w 12192002"/>
              <a:gd name="connsiteY17" fmla="*/ 249406 h 2697170"/>
              <a:gd name="connsiteX18" fmla="*/ 514613 w 12192002"/>
              <a:gd name="connsiteY18" fmla="*/ 249731 h 2697170"/>
              <a:gd name="connsiteX19" fmla="*/ 528580 w 12192002"/>
              <a:gd name="connsiteY19" fmla="*/ 252031 h 2697170"/>
              <a:gd name="connsiteX20" fmla="*/ 528715 w 12192002"/>
              <a:gd name="connsiteY20" fmla="*/ 252360 h 2697170"/>
              <a:gd name="connsiteX21" fmla="*/ 542212 w 12192002"/>
              <a:gd name="connsiteY21" fmla="*/ 253981 h 2697170"/>
              <a:gd name="connsiteX22" fmla="*/ 610916 w 12192002"/>
              <a:gd name="connsiteY22" fmla="*/ 258466 h 2697170"/>
              <a:gd name="connsiteX23" fmla="*/ 675445 w 12192002"/>
              <a:gd name="connsiteY23" fmla="*/ 298242 h 2697170"/>
              <a:gd name="connsiteX24" fmla="*/ 706978 w 12192002"/>
              <a:gd name="connsiteY24" fmla="*/ 308449 h 2697170"/>
              <a:gd name="connsiteX25" fmla="*/ 722688 w 12192002"/>
              <a:gd name="connsiteY25" fmla="*/ 315356 h 2697170"/>
              <a:gd name="connsiteX26" fmla="*/ 788907 w 12192002"/>
              <a:gd name="connsiteY26" fmla="*/ 320888 h 2697170"/>
              <a:gd name="connsiteX27" fmla="*/ 795966 w 12192002"/>
              <a:gd name="connsiteY27" fmla="*/ 323634 h 2697170"/>
              <a:gd name="connsiteX28" fmla="*/ 841143 w 12192002"/>
              <a:gd name="connsiteY28" fmla="*/ 323539 h 2697170"/>
              <a:gd name="connsiteX29" fmla="*/ 863323 w 12192002"/>
              <a:gd name="connsiteY29" fmla="*/ 324988 h 2697170"/>
              <a:gd name="connsiteX30" fmla="*/ 871982 w 12192002"/>
              <a:gd name="connsiteY30" fmla="*/ 322308 h 2697170"/>
              <a:gd name="connsiteX31" fmla="*/ 903506 w 12192002"/>
              <a:gd name="connsiteY31" fmla="*/ 326013 h 2697170"/>
              <a:gd name="connsiteX32" fmla="*/ 906222 w 12192002"/>
              <a:gd name="connsiteY32" fmla="*/ 327603 h 2697170"/>
              <a:gd name="connsiteX33" fmla="*/ 935582 w 12192002"/>
              <a:gd name="connsiteY33" fmla="*/ 326326 h 2697170"/>
              <a:gd name="connsiteX34" fmla="*/ 964244 w 12192002"/>
              <a:gd name="connsiteY34" fmla="*/ 320017 h 2697170"/>
              <a:gd name="connsiteX35" fmla="*/ 1219609 w 12192002"/>
              <a:gd name="connsiteY35" fmla="*/ 367935 h 2697170"/>
              <a:gd name="connsiteX36" fmla="*/ 1416774 w 12192002"/>
              <a:gd name="connsiteY36" fmla="*/ 382458 h 2697170"/>
              <a:gd name="connsiteX37" fmla="*/ 1419448 w 12192002"/>
              <a:gd name="connsiteY37" fmla="*/ 381604 h 2697170"/>
              <a:gd name="connsiteX38" fmla="*/ 5617585 w 12192002"/>
              <a:gd name="connsiteY38" fmla="*/ 697953 h 2697170"/>
              <a:gd name="connsiteX39" fmla="*/ 5661517 w 12192002"/>
              <a:gd name="connsiteY39" fmla="*/ 704207 h 2697170"/>
              <a:gd name="connsiteX40" fmla="*/ 5726029 w 12192002"/>
              <a:gd name="connsiteY40" fmla="*/ 703535 h 2697170"/>
              <a:gd name="connsiteX41" fmla="*/ 5904210 w 12192002"/>
              <a:gd name="connsiteY41" fmla="*/ 706823 h 2697170"/>
              <a:gd name="connsiteX42" fmla="*/ 5992100 w 12192002"/>
              <a:gd name="connsiteY42" fmla="*/ 720371 h 2697170"/>
              <a:gd name="connsiteX43" fmla="*/ 6075556 w 12192002"/>
              <a:gd name="connsiteY43" fmla="*/ 729951 h 2697170"/>
              <a:gd name="connsiteX44" fmla="*/ 6095398 w 12192002"/>
              <a:gd name="connsiteY44" fmla="*/ 743116 h 2697170"/>
              <a:gd name="connsiteX45" fmla="*/ 6145539 w 12192002"/>
              <a:gd name="connsiteY45" fmla="*/ 738953 h 2697170"/>
              <a:gd name="connsiteX46" fmla="*/ 6163802 w 12192002"/>
              <a:gd name="connsiteY46" fmla="*/ 749192 h 2697170"/>
              <a:gd name="connsiteX47" fmla="*/ 6238120 w 12192002"/>
              <a:gd name="connsiteY47" fmla="*/ 731622 h 2697170"/>
              <a:gd name="connsiteX48" fmla="*/ 6238644 w 12192002"/>
              <a:gd name="connsiteY48" fmla="*/ 731866 h 2697170"/>
              <a:gd name="connsiteX49" fmla="*/ 6251400 w 12192002"/>
              <a:gd name="connsiteY49" fmla="*/ 729720 h 2697170"/>
              <a:gd name="connsiteX50" fmla="*/ 6311523 w 12192002"/>
              <a:gd name="connsiteY50" fmla="*/ 715617 h 2697170"/>
              <a:gd name="connsiteX51" fmla="*/ 6413295 w 12192002"/>
              <a:gd name="connsiteY51" fmla="*/ 732388 h 2697170"/>
              <a:gd name="connsiteX52" fmla="*/ 6451267 w 12192002"/>
              <a:gd name="connsiteY52" fmla="*/ 732794 h 2697170"/>
              <a:gd name="connsiteX53" fmla="*/ 6472504 w 12192002"/>
              <a:gd name="connsiteY53" fmla="*/ 734535 h 2697170"/>
              <a:gd name="connsiteX54" fmla="*/ 6474445 w 12192002"/>
              <a:gd name="connsiteY54" fmla="*/ 735625 h 2697170"/>
              <a:gd name="connsiteX55" fmla="*/ 6531992 w 12192002"/>
              <a:gd name="connsiteY55" fmla="*/ 721963 h 2697170"/>
              <a:gd name="connsiteX56" fmla="*/ 6541082 w 12192002"/>
              <a:gd name="connsiteY56" fmla="*/ 722441 h 2697170"/>
              <a:gd name="connsiteX57" fmla="*/ 6576737 w 12192002"/>
              <a:gd name="connsiteY57" fmla="*/ 710600 h 2697170"/>
              <a:gd name="connsiteX58" fmla="*/ 6596145 w 12192002"/>
              <a:gd name="connsiteY58" fmla="*/ 706049 h 2697170"/>
              <a:gd name="connsiteX59" fmla="*/ 6599587 w 12192002"/>
              <a:gd name="connsiteY59" fmla="*/ 701532 h 2697170"/>
              <a:gd name="connsiteX60" fmla="*/ 6629274 w 12192002"/>
              <a:gd name="connsiteY60" fmla="*/ 696453 h 2697170"/>
              <a:gd name="connsiteX61" fmla="*/ 6633455 w 12192002"/>
              <a:gd name="connsiteY61" fmla="*/ 697088 h 2697170"/>
              <a:gd name="connsiteX62" fmla="*/ 6653804 w 12192002"/>
              <a:gd name="connsiteY62" fmla="*/ 688881 h 2697170"/>
              <a:gd name="connsiteX63" fmla="*/ 10731527 w 12192002"/>
              <a:gd name="connsiteY63" fmla="*/ 271884 h 2697170"/>
              <a:gd name="connsiteX64" fmla="*/ 10793745 w 12192002"/>
              <a:gd name="connsiteY64" fmla="*/ 258481 h 2697170"/>
              <a:gd name="connsiteX65" fmla="*/ 10796512 w 12192002"/>
              <a:gd name="connsiteY65" fmla="*/ 253516 h 2697170"/>
              <a:gd name="connsiteX66" fmla="*/ 10856263 w 12192002"/>
              <a:gd name="connsiteY66" fmla="*/ 251783 h 2697170"/>
              <a:gd name="connsiteX67" fmla="*/ 10872952 w 12192002"/>
              <a:gd name="connsiteY67" fmla="*/ 243066 h 2697170"/>
              <a:gd name="connsiteX68" fmla="*/ 10980163 w 12192002"/>
              <a:gd name="connsiteY68" fmla="*/ 237678 h 2697170"/>
              <a:gd name="connsiteX69" fmla="*/ 11037325 w 12192002"/>
              <a:gd name="connsiteY69" fmla="*/ 236454 h 2697170"/>
              <a:gd name="connsiteX70" fmla="*/ 11100867 w 12192002"/>
              <a:gd name="connsiteY70" fmla="*/ 228539 h 2697170"/>
              <a:gd name="connsiteX71" fmla="*/ 11127856 w 12192002"/>
              <a:gd name="connsiteY71" fmla="*/ 215115 h 2697170"/>
              <a:gd name="connsiteX72" fmla="*/ 11166497 w 12192002"/>
              <a:gd name="connsiteY72" fmla="*/ 214810 h 2697170"/>
              <a:gd name="connsiteX73" fmla="*/ 11226397 w 12192002"/>
              <a:gd name="connsiteY73" fmla="*/ 214458 h 2697170"/>
              <a:gd name="connsiteX74" fmla="*/ 11284499 w 12192002"/>
              <a:gd name="connsiteY74" fmla="*/ 215829 h 2697170"/>
              <a:gd name="connsiteX75" fmla="*/ 11332107 w 12192002"/>
              <a:gd name="connsiteY75" fmla="*/ 242856 h 2697170"/>
              <a:gd name="connsiteX76" fmla="*/ 11357066 w 12192002"/>
              <a:gd name="connsiteY76" fmla="*/ 192601 h 2697170"/>
              <a:gd name="connsiteX77" fmla="*/ 11394563 w 12192002"/>
              <a:gd name="connsiteY77" fmla="*/ 186222 h 2697170"/>
              <a:gd name="connsiteX78" fmla="*/ 11407061 w 12192002"/>
              <a:gd name="connsiteY78" fmla="*/ 192354 h 2697170"/>
              <a:gd name="connsiteX79" fmla="*/ 11429464 w 12192002"/>
              <a:gd name="connsiteY79" fmla="*/ 191610 h 2697170"/>
              <a:gd name="connsiteX80" fmla="*/ 11427271 w 12192002"/>
              <a:gd name="connsiteY80" fmla="*/ 181492 h 2697170"/>
              <a:gd name="connsiteX81" fmla="*/ 11487575 w 12192002"/>
              <a:gd name="connsiteY81" fmla="*/ 176136 h 2697170"/>
              <a:gd name="connsiteX82" fmla="*/ 11579517 w 12192002"/>
              <a:gd name="connsiteY82" fmla="*/ 155481 h 2697170"/>
              <a:gd name="connsiteX83" fmla="*/ 11699246 w 12192002"/>
              <a:gd name="connsiteY83" fmla="*/ 138006 h 2697170"/>
              <a:gd name="connsiteX84" fmla="*/ 11882899 w 12192002"/>
              <a:gd name="connsiteY84" fmla="*/ 133514 h 2697170"/>
              <a:gd name="connsiteX85" fmla="*/ 11994747 w 12192002"/>
              <a:gd name="connsiteY85" fmla="*/ 77608 h 2697170"/>
              <a:gd name="connsiteX86" fmla="*/ 12132313 w 12192002"/>
              <a:gd name="connsiteY86" fmla="*/ 28707 h 269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192002" h="2697170">
                <a:moveTo>
                  <a:pt x="12192002" y="0"/>
                </a:moveTo>
                <a:lnTo>
                  <a:pt x="12192002" y="1533100"/>
                </a:lnTo>
                <a:lnTo>
                  <a:pt x="12192000" y="1533100"/>
                </a:lnTo>
                <a:lnTo>
                  <a:pt x="12192000" y="2697170"/>
                </a:lnTo>
                <a:lnTo>
                  <a:pt x="0" y="2697170"/>
                </a:lnTo>
                <a:lnTo>
                  <a:pt x="0" y="1533100"/>
                </a:lnTo>
                <a:lnTo>
                  <a:pt x="0" y="1223212"/>
                </a:lnTo>
                <a:lnTo>
                  <a:pt x="0" y="147159"/>
                </a:lnTo>
                <a:lnTo>
                  <a:pt x="471" y="147293"/>
                </a:lnTo>
                <a:cubicBezTo>
                  <a:pt x="24729" y="155064"/>
                  <a:pt x="49748" y="160893"/>
                  <a:pt x="86135" y="158799"/>
                </a:cubicBezTo>
                <a:cubicBezTo>
                  <a:pt x="148512" y="169521"/>
                  <a:pt x="196165" y="187006"/>
                  <a:pt x="254018" y="189558"/>
                </a:cubicBezTo>
                <a:cubicBezTo>
                  <a:pt x="270380" y="199794"/>
                  <a:pt x="288620" y="205817"/>
                  <a:pt x="316142" y="198965"/>
                </a:cubicBezTo>
                <a:cubicBezTo>
                  <a:pt x="372119" y="211854"/>
                  <a:pt x="375154" y="228531"/>
                  <a:pt x="420965" y="223363"/>
                </a:cubicBezTo>
                <a:cubicBezTo>
                  <a:pt x="435853" y="251962"/>
                  <a:pt x="444677" y="243409"/>
                  <a:pt x="465307" y="239269"/>
                </a:cubicBezTo>
                <a:lnTo>
                  <a:pt x="467879" y="239154"/>
                </a:lnTo>
                <a:lnTo>
                  <a:pt x="469805" y="243207"/>
                </a:lnTo>
                <a:lnTo>
                  <a:pt x="477917" y="246260"/>
                </a:lnTo>
                <a:lnTo>
                  <a:pt x="504103" y="249406"/>
                </a:lnTo>
                <a:lnTo>
                  <a:pt x="514613" y="249731"/>
                </a:lnTo>
                <a:cubicBezTo>
                  <a:pt x="521607" y="250275"/>
                  <a:pt x="525936" y="251045"/>
                  <a:pt x="528580" y="252031"/>
                </a:cubicBezTo>
                <a:lnTo>
                  <a:pt x="528715" y="252360"/>
                </a:lnTo>
                <a:lnTo>
                  <a:pt x="542212" y="253981"/>
                </a:lnTo>
                <a:cubicBezTo>
                  <a:pt x="565469" y="256093"/>
                  <a:pt x="588558" y="257555"/>
                  <a:pt x="610916" y="258466"/>
                </a:cubicBezTo>
                <a:cubicBezTo>
                  <a:pt x="616393" y="276540"/>
                  <a:pt x="706029" y="270830"/>
                  <a:pt x="675445" y="298242"/>
                </a:cubicBezTo>
                <a:cubicBezTo>
                  <a:pt x="704946" y="300323"/>
                  <a:pt x="730905" y="291099"/>
                  <a:pt x="706978" y="308449"/>
                </a:cubicBezTo>
                <a:cubicBezTo>
                  <a:pt x="716265" y="309674"/>
                  <a:pt x="720624" y="312191"/>
                  <a:pt x="722688" y="315356"/>
                </a:cubicBezTo>
                <a:lnTo>
                  <a:pt x="788907" y="320888"/>
                </a:lnTo>
                <a:lnTo>
                  <a:pt x="795966" y="323634"/>
                </a:lnTo>
                <a:lnTo>
                  <a:pt x="841143" y="323539"/>
                </a:lnTo>
                <a:lnTo>
                  <a:pt x="863323" y="324988"/>
                </a:lnTo>
                <a:lnTo>
                  <a:pt x="871982" y="322308"/>
                </a:lnTo>
                <a:cubicBezTo>
                  <a:pt x="880007" y="321130"/>
                  <a:pt x="889794" y="321651"/>
                  <a:pt x="903506" y="326013"/>
                </a:cubicBezTo>
                <a:lnTo>
                  <a:pt x="906222" y="327603"/>
                </a:lnTo>
                <a:lnTo>
                  <a:pt x="935582" y="326326"/>
                </a:lnTo>
                <a:cubicBezTo>
                  <a:pt x="945618" y="325161"/>
                  <a:pt x="955252" y="323170"/>
                  <a:pt x="964244" y="320017"/>
                </a:cubicBezTo>
                <a:cubicBezTo>
                  <a:pt x="1033014" y="355870"/>
                  <a:pt x="1129467" y="349002"/>
                  <a:pt x="1219609" y="367935"/>
                </a:cubicBezTo>
                <a:cubicBezTo>
                  <a:pt x="1229977" y="398399"/>
                  <a:pt x="1341237" y="397275"/>
                  <a:pt x="1416774" y="382458"/>
                </a:cubicBezTo>
                <a:lnTo>
                  <a:pt x="1419448" y="381604"/>
                </a:lnTo>
                <a:lnTo>
                  <a:pt x="5617585" y="697953"/>
                </a:lnTo>
                <a:lnTo>
                  <a:pt x="5661517" y="704207"/>
                </a:lnTo>
                <a:cubicBezTo>
                  <a:pt x="5682155" y="693380"/>
                  <a:pt x="5703444" y="696300"/>
                  <a:pt x="5726029" y="703535"/>
                </a:cubicBezTo>
                <a:cubicBezTo>
                  <a:pt x="5781629" y="696978"/>
                  <a:pt x="5838513" y="706277"/>
                  <a:pt x="5904210" y="706823"/>
                </a:cubicBezTo>
                <a:cubicBezTo>
                  <a:pt x="5968820" y="691506"/>
                  <a:pt x="5921933" y="719890"/>
                  <a:pt x="5992100" y="720371"/>
                </a:cubicBezTo>
                <a:cubicBezTo>
                  <a:pt x="6042842" y="695979"/>
                  <a:pt x="6036614" y="722333"/>
                  <a:pt x="6075556" y="729951"/>
                </a:cubicBezTo>
                <a:lnTo>
                  <a:pt x="6095398" y="743116"/>
                </a:lnTo>
                <a:lnTo>
                  <a:pt x="6145539" y="738953"/>
                </a:lnTo>
                <a:lnTo>
                  <a:pt x="6163802" y="749192"/>
                </a:lnTo>
                <a:cubicBezTo>
                  <a:pt x="6170033" y="747830"/>
                  <a:pt x="6234771" y="731479"/>
                  <a:pt x="6238120" y="731622"/>
                </a:cubicBezTo>
                <a:lnTo>
                  <a:pt x="6238644" y="731866"/>
                </a:lnTo>
                <a:lnTo>
                  <a:pt x="6251400" y="729720"/>
                </a:lnTo>
                <a:cubicBezTo>
                  <a:pt x="6272509" y="725446"/>
                  <a:pt x="6292655" y="720670"/>
                  <a:pt x="6311523" y="715617"/>
                </a:cubicBezTo>
                <a:cubicBezTo>
                  <a:pt x="6338879" y="729445"/>
                  <a:pt x="6402596" y="701291"/>
                  <a:pt x="6413295" y="732388"/>
                </a:cubicBezTo>
                <a:cubicBezTo>
                  <a:pt x="6439302" y="726464"/>
                  <a:pt x="6448113" y="711921"/>
                  <a:pt x="6451267" y="732794"/>
                </a:cubicBezTo>
                <a:cubicBezTo>
                  <a:pt x="6460180" y="731410"/>
                  <a:pt x="6466838" y="732398"/>
                  <a:pt x="6472504" y="734535"/>
                </a:cubicBezTo>
                <a:lnTo>
                  <a:pt x="6474445" y="735625"/>
                </a:lnTo>
                <a:lnTo>
                  <a:pt x="6531992" y="721963"/>
                </a:lnTo>
                <a:lnTo>
                  <a:pt x="6541082" y="722441"/>
                </a:lnTo>
                <a:lnTo>
                  <a:pt x="6576737" y="710600"/>
                </a:lnTo>
                <a:lnTo>
                  <a:pt x="6596145" y="706049"/>
                </a:lnTo>
                <a:lnTo>
                  <a:pt x="6599587" y="701532"/>
                </a:lnTo>
                <a:cubicBezTo>
                  <a:pt x="6604445" y="698450"/>
                  <a:pt x="6612858" y="696341"/>
                  <a:pt x="6629274" y="696453"/>
                </a:cubicBezTo>
                <a:lnTo>
                  <a:pt x="6633455" y="697088"/>
                </a:lnTo>
                <a:lnTo>
                  <a:pt x="6653804" y="688881"/>
                </a:lnTo>
                <a:lnTo>
                  <a:pt x="10731527" y="271884"/>
                </a:lnTo>
                <a:cubicBezTo>
                  <a:pt x="10783822" y="273380"/>
                  <a:pt x="10790844" y="266359"/>
                  <a:pt x="10793745" y="258481"/>
                </a:cubicBezTo>
                <a:lnTo>
                  <a:pt x="10796512" y="253516"/>
                </a:lnTo>
                <a:lnTo>
                  <a:pt x="10856263" y="251783"/>
                </a:lnTo>
                <a:lnTo>
                  <a:pt x="10872952" y="243066"/>
                </a:lnTo>
                <a:lnTo>
                  <a:pt x="10980163" y="237678"/>
                </a:lnTo>
                <a:cubicBezTo>
                  <a:pt x="10985505" y="209643"/>
                  <a:pt x="11016889" y="246425"/>
                  <a:pt x="11037325" y="236454"/>
                </a:cubicBezTo>
                <a:cubicBezTo>
                  <a:pt x="11052079" y="242843"/>
                  <a:pt x="11089891" y="230964"/>
                  <a:pt x="11100867" y="228539"/>
                </a:cubicBezTo>
                <a:lnTo>
                  <a:pt x="11127856" y="215115"/>
                </a:lnTo>
                <a:lnTo>
                  <a:pt x="11166497" y="214810"/>
                </a:lnTo>
                <a:cubicBezTo>
                  <a:pt x="11184044" y="212083"/>
                  <a:pt x="11217231" y="225251"/>
                  <a:pt x="11226397" y="214458"/>
                </a:cubicBezTo>
                <a:cubicBezTo>
                  <a:pt x="11239163" y="230646"/>
                  <a:pt x="11232243" y="221976"/>
                  <a:pt x="11284499" y="215829"/>
                </a:cubicBezTo>
                <a:cubicBezTo>
                  <a:pt x="11308762" y="223016"/>
                  <a:pt x="11292907" y="257795"/>
                  <a:pt x="11332107" y="242856"/>
                </a:cubicBezTo>
                <a:cubicBezTo>
                  <a:pt x="11318141" y="220143"/>
                  <a:pt x="11374400" y="218529"/>
                  <a:pt x="11357066" y="192601"/>
                </a:cubicBezTo>
                <a:lnTo>
                  <a:pt x="11394563" y="186222"/>
                </a:lnTo>
                <a:lnTo>
                  <a:pt x="11407061" y="192354"/>
                </a:lnTo>
                <a:lnTo>
                  <a:pt x="11429464" y="191610"/>
                </a:lnTo>
                <a:lnTo>
                  <a:pt x="11427271" y="181492"/>
                </a:lnTo>
                <a:lnTo>
                  <a:pt x="11487575" y="176136"/>
                </a:lnTo>
                <a:cubicBezTo>
                  <a:pt x="11532252" y="171278"/>
                  <a:pt x="11591672" y="178952"/>
                  <a:pt x="11579517" y="155481"/>
                </a:cubicBezTo>
                <a:cubicBezTo>
                  <a:pt x="11589631" y="126475"/>
                  <a:pt x="11708855" y="168211"/>
                  <a:pt x="11699246" y="138006"/>
                </a:cubicBezTo>
                <a:cubicBezTo>
                  <a:pt x="11743182" y="155461"/>
                  <a:pt x="11821229" y="135866"/>
                  <a:pt x="11882899" y="133514"/>
                </a:cubicBezTo>
                <a:cubicBezTo>
                  <a:pt x="11890092" y="119292"/>
                  <a:pt x="11967928" y="71587"/>
                  <a:pt x="11994747" y="77608"/>
                </a:cubicBezTo>
                <a:cubicBezTo>
                  <a:pt x="12094260" y="75861"/>
                  <a:pt x="12045032" y="62453"/>
                  <a:pt x="12132313" y="28707"/>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ECF5810-3246-4AA4-A219-1D18C812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881" y="3828981"/>
            <a:ext cx="3261348" cy="257181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FC63D8BD-42D8-95F3-8733-2AC41C6EC2E8}"/>
              </a:ext>
            </a:extLst>
          </p:cNvPr>
          <p:cNvPicPr>
            <a:picLocks noChangeAspect="1"/>
          </p:cNvPicPr>
          <p:nvPr/>
        </p:nvPicPr>
        <p:blipFill>
          <a:blip r:embed="rId4"/>
          <a:stretch>
            <a:fillRect/>
          </a:stretch>
        </p:blipFill>
        <p:spPr>
          <a:xfrm>
            <a:off x="1212234" y="4315254"/>
            <a:ext cx="2963626" cy="1599273"/>
          </a:xfrm>
          <a:prstGeom prst="rect">
            <a:avLst/>
          </a:prstGeom>
        </p:spPr>
      </p:pic>
      <p:sp>
        <p:nvSpPr>
          <p:cNvPr id="17" name="Freeform: Shape 16">
            <a:extLst>
              <a:ext uri="{FF2B5EF4-FFF2-40B4-BE49-F238E27FC236}">
                <a16:creationId xmlns:a16="http://schemas.microsoft.com/office/drawing/2014/main" id="{33D43766-4C35-45A4-9138-E34E92C7C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773" y="3828982"/>
            <a:ext cx="3152167" cy="2571817"/>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Content Placeholder 6">
            <a:extLst>
              <a:ext uri="{FF2B5EF4-FFF2-40B4-BE49-F238E27FC236}">
                <a16:creationId xmlns:a16="http://schemas.microsoft.com/office/drawing/2014/main" id="{BBD0B241-1599-D475-B229-641210F63A04}"/>
              </a:ext>
            </a:extLst>
          </p:cNvPr>
          <p:cNvPicPr>
            <a:picLocks noChangeAspect="1"/>
          </p:cNvPicPr>
          <p:nvPr/>
        </p:nvPicPr>
        <p:blipFill rotWithShape="1">
          <a:blip r:embed="rId5"/>
          <a:srcRect t="20572" r="2" b="2"/>
          <a:stretch/>
        </p:blipFill>
        <p:spPr>
          <a:xfrm>
            <a:off x="4669551" y="4245731"/>
            <a:ext cx="2842609" cy="1738318"/>
          </a:xfrm>
          <a:prstGeom prst="rect">
            <a:avLst/>
          </a:prstGeom>
        </p:spPr>
      </p:pic>
      <p:sp>
        <p:nvSpPr>
          <p:cNvPr id="19" name="Freeform: Shape 18">
            <a:extLst>
              <a:ext uri="{FF2B5EF4-FFF2-40B4-BE49-F238E27FC236}">
                <a16:creationId xmlns:a16="http://schemas.microsoft.com/office/drawing/2014/main" id="{B0166477-D41F-48C4-BB80-E1917DB7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9795" y="3828982"/>
            <a:ext cx="3152167" cy="2571817"/>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a:extLst>
              <a:ext uri="{FF2B5EF4-FFF2-40B4-BE49-F238E27FC236}">
                <a16:creationId xmlns:a16="http://schemas.microsoft.com/office/drawing/2014/main" id="{B62EB84E-0FFF-F3D5-AB06-3F07720078DB}"/>
              </a:ext>
            </a:extLst>
          </p:cNvPr>
          <p:cNvPicPr>
            <a:picLocks noChangeAspect="1"/>
          </p:cNvPicPr>
          <p:nvPr/>
        </p:nvPicPr>
        <p:blipFill rotWithShape="1">
          <a:blip r:embed="rId6"/>
          <a:srcRect t="3317" r="3" b="3"/>
          <a:stretch/>
        </p:blipFill>
        <p:spPr>
          <a:xfrm>
            <a:off x="8014573" y="4245735"/>
            <a:ext cx="2842609" cy="1738311"/>
          </a:xfrm>
          <a:prstGeom prst="rect">
            <a:avLst/>
          </a:prstGeom>
        </p:spPr>
      </p:pic>
    </p:spTree>
    <p:extLst>
      <p:ext uri="{BB962C8B-B14F-4D97-AF65-F5344CB8AC3E}">
        <p14:creationId xmlns:p14="http://schemas.microsoft.com/office/powerpoint/2010/main" val="209682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D06579-06D1-12B2-6852-D7D37438C153}"/>
              </a:ext>
            </a:extLst>
          </p:cNvPr>
          <p:cNvSpPr>
            <a:spLocks noGrp="1"/>
          </p:cNvSpPr>
          <p:nvPr>
            <p:ph type="title"/>
          </p:nvPr>
        </p:nvSpPr>
        <p:spPr>
          <a:xfrm>
            <a:off x="1050879" y="609600"/>
            <a:ext cx="5562706" cy="1426234"/>
          </a:xfrm>
        </p:spPr>
        <p:txBody>
          <a:bodyPr>
            <a:normAutofit/>
          </a:bodyPr>
          <a:lstStyle/>
          <a:p>
            <a:r>
              <a:rPr lang="en-US" dirty="0"/>
              <a:t>Dependencies</a:t>
            </a:r>
          </a:p>
        </p:txBody>
      </p:sp>
      <p:sp>
        <p:nvSpPr>
          <p:cNvPr id="3" name="Content Placeholder 2">
            <a:extLst>
              <a:ext uri="{FF2B5EF4-FFF2-40B4-BE49-F238E27FC236}">
                <a16:creationId xmlns:a16="http://schemas.microsoft.com/office/drawing/2014/main" id="{C7FD55E9-84F6-4DAE-5DD6-0515F2EC394C}"/>
              </a:ext>
            </a:extLst>
          </p:cNvPr>
          <p:cNvSpPr>
            <a:spLocks noGrp="1"/>
          </p:cNvSpPr>
          <p:nvPr>
            <p:ph idx="1"/>
          </p:nvPr>
        </p:nvSpPr>
        <p:spPr>
          <a:xfrm>
            <a:off x="1050879" y="2357567"/>
            <a:ext cx="5216426" cy="3896810"/>
          </a:xfrm>
        </p:spPr>
        <p:txBody>
          <a:bodyPr>
            <a:normAutofit/>
          </a:bodyPr>
          <a:lstStyle/>
          <a:p>
            <a:r>
              <a:rPr lang="en-US" dirty="0"/>
              <a:t>Changes in source voltage (a)</a:t>
            </a:r>
          </a:p>
          <a:p>
            <a:r>
              <a:rPr lang="en-US" dirty="0"/>
              <a:t>Changes in capacitance (b)</a:t>
            </a:r>
          </a:p>
          <a:p>
            <a:endParaRPr lang="en-US" dirty="0"/>
          </a:p>
          <a:p>
            <a:r>
              <a:rPr lang="en-US" dirty="0"/>
              <a:t>Bottom: EPRI Study</a:t>
            </a:r>
          </a:p>
        </p:txBody>
      </p:sp>
      <p:pic>
        <p:nvPicPr>
          <p:cNvPr id="7" name="Picture 6">
            <a:extLst>
              <a:ext uri="{FF2B5EF4-FFF2-40B4-BE49-F238E27FC236}">
                <a16:creationId xmlns:a16="http://schemas.microsoft.com/office/drawing/2014/main" id="{F0334BAF-A022-0937-3FAB-D6DDA5DC05CE}"/>
              </a:ext>
            </a:extLst>
          </p:cNvPr>
          <p:cNvPicPr>
            <a:picLocks noChangeAspect="1"/>
          </p:cNvPicPr>
          <p:nvPr/>
        </p:nvPicPr>
        <p:blipFill>
          <a:blip r:embed="rId3"/>
          <a:stretch>
            <a:fillRect/>
          </a:stretch>
        </p:blipFill>
        <p:spPr>
          <a:xfrm>
            <a:off x="7086663" y="674513"/>
            <a:ext cx="5105337" cy="2195295"/>
          </a:xfrm>
          <a:prstGeom prst="rect">
            <a:avLst/>
          </a:prstGeom>
        </p:spPr>
      </p:pic>
      <p:pic>
        <p:nvPicPr>
          <p:cNvPr id="9" name="Picture 8">
            <a:extLst>
              <a:ext uri="{FF2B5EF4-FFF2-40B4-BE49-F238E27FC236}">
                <a16:creationId xmlns:a16="http://schemas.microsoft.com/office/drawing/2014/main" id="{88B88BE9-FB93-83DA-C531-E58A3338F2E6}"/>
              </a:ext>
            </a:extLst>
          </p:cNvPr>
          <p:cNvPicPr>
            <a:picLocks noChangeAspect="1"/>
          </p:cNvPicPr>
          <p:nvPr/>
        </p:nvPicPr>
        <p:blipFill>
          <a:blip r:embed="rId4"/>
          <a:stretch>
            <a:fillRect/>
          </a:stretch>
        </p:blipFill>
        <p:spPr>
          <a:xfrm>
            <a:off x="7635097" y="3429000"/>
            <a:ext cx="4008467" cy="2667231"/>
          </a:xfrm>
          <a:prstGeom prst="rect">
            <a:avLst/>
          </a:prstGeom>
        </p:spPr>
      </p:pic>
    </p:spTree>
    <p:extLst>
      <p:ext uri="{BB962C8B-B14F-4D97-AF65-F5344CB8AC3E}">
        <p14:creationId xmlns:p14="http://schemas.microsoft.com/office/powerpoint/2010/main" val="1110223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CA5CE9-F9EA-1592-D397-D6987EE88800}"/>
              </a:ext>
            </a:extLst>
          </p:cNvPr>
          <p:cNvSpPr>
            <a:spLocks noGrp="1"/>
          </p:cNvSpPr>
          <p:nvPr>
            <p:ph type="title"/>
          </p:nvPr>
        </p:nvSpPr>
        <p:spPr>
          <a:xfrm>
            <a:off x="1160060" y="5097439"/>
            <a:ext cx="9908274" cy="791569"/>
          </a:xfrm>
        </p:spPr>
        <p:txBody>
          <a:bodyPr vert="horz" lIns="91440" tIns="45720" rIns="91440" bIns="45720" rtlCol="0" anchor="b">
            <a:normAutofit/>
          </a:bodyPr>
          <a:lstStyle/>
          <a:p>
            <a:pPr algn="ctr"/>
            <a:r>
              <a:rPr lang="en-US" dirty="0"/>
              <a:t>Fundamental Mode</a:t>
            </a:r>
            <a:endParaRPr lang="en-US"/>
          </a:p>
        </p:txBody>
      </p:sp>
      <p:sp>
        <p:nvSpPr>
          <p:cNvPr id="18" name="Freeform: Shape 17">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6">
            <a:extLst>
              <a:ext uri="{FF2B5EF4-FFF2-40B4-BE49-F238E27FC236}">
                <a16:creationId xmlns:a16="http://schemas.microsoft.com/office/drawing/2014/main" id="{C700A9C2-5B99-488A-8884-76AB40DE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160E92-62E1-F8A3-CCA7-F62D8C0A2868}"/>
              </a:ext>
            </a:extLst>
          </p:cNvPr>
          <p:cNvPicPr>
            <a:picLocks noChangeAspect="1"/>
          </p:cNvPicPr>
          <p:nvPr/>
        </p:nvPicPr>
        <p:blipFill>
          <a:blip r:embed="rId6"/>
          <a:stretch>
            <a:fillRect/>
          </a:stretch>
        </p:blipFill>
        <p:spPr>
          <a:xfrm>
            <a:off x="953651" y="1459390"/>
            <a:ext cx="4925667" cy="2733371"/>
          </a:xfrm>
          <a:prstGeom prst="rect">
            <a:avLst/>
          </a:prstGeom>
        </p:spPr>
      </p:pic>
      <p:sp>
        <p:nvSpPr>
          <p:cNvPr id="22" name="Freeform: Shape 21">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6">
            <a:extLst>
              <a:ext uri="{FF2B5EF4-FFF2-40B4-BE49-F238E27FC236}">
                <a16:creationId xmlns:a16="http://schemas.microsoft.com/office/drawing/2014/main" id="{0B1B938D-F136-428F-BAEA-A69ADA053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2B6B532-09D5-6D55-11D9-03E7A3A85F71}"/>
              </a:ext>
            </a:extLst>
          </p:cNvPr>
          <p:cNvPicPr>
            <a:picLocks noChangeAspect="1"/>
          </p:cNvPicPr>
          <p:nvPr/>
        </p:nvPicPr>
        <p:blipFill>
          <a:blip r:embed="rId7"/>
          <a:stretch>
            <a:fillRect/>
          </a:stretch>
        </p:blipFill>
        <p:spPr>
          <a:xfrm>
            <a:off x="6340135" y="2216524"/>
            <a:ext cx="4925667" cy="1219102"/>
          </a:xfrm>
          <a:prstGeom prst="rect">
            <a:avLst/>
          </a:prstGeom>
        </p:spPr>
      </p:pic>
    </p:spTree>
    <p:extLst>
      <p:ext uri="{BB962C8B-B14F-4D97-AF65-F5344CB8AC3E}">
        <p14:creationId xmlns:p14="http://schemas.microsoft.com/office/powerpoint/2010/main" val="4172652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7" name="Ink 2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9" name="Rectangle 28">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5BADF0-6A1A-85A4-287E-32392D743B8C}"/>
              </a:ext>
            </a:extLst>
          </p:cNvPr>
          <p:cNvSpPr>
            <a:spLocks noGrp="1"/>
          </p:cNvSpPr>
          <p:nvPr>
            <p:ph type="title"/>
          </p:nvPr>
        </p:nvSpPr>
        <p:spPr>
          <a:xfrm>
            <a:off x="1160060" y="5097439"/>
            <a:ext cx="9908274" cy="791569"/>
          </a:xfrm>
        </p:spPr>
        <p:txBody>
          <a:bodyPr vert="horz" lIns="91440" tIns="45720" rIns="91440" bIns="45720" rtlCol="0" anchor="b">
            <a:normAutofit/>
          </a:bodyPr>
          <a:lstStyle/>
          <a:p>
            <a:pPr algn="ctr"/>
            <a:r>
              <a:rPr lang="en-US"/>
              <a:t>Subharmonic Mode</a:t>
            </a:r>
          </a:p>
        </p:txBody>
      </p:sp>
      <p:sp>
        <p:nvSpPr>
          <p:cNvPr id="33" name="Freeform: Shape 32">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6">
            <a:extLst>
              <a:ext uri="{FF2B5EF4-FFF2-40B4-BE49-F238E27FC236}">
                <a16:creationId xmlns:a16="http://schemas.microsoft.com/office/drawing/2014/main" id="{C700A9C2-5B99-488A-8884-76AB40DE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38E407-CADC-3CDD-E602-B2D2507B1B56}"/>
              </a:ext>
            </a:extLst>
          </p:cNvPr>
          <p:cNvPicPr>
            <a:picLocks noChangeAspect="1"/>
          </p:cNvPicPr>
          <p:nvPr/>
        </p:nvPicPr>
        <p:blipFill>
          <a:blip r:embed="rId6"/>
          <a:stretch>
            <a:fillRect/>
          </a:stretch>
        </p:blipFill>
        <p:spPr>
          <a:xfrm>
            <a:off x="953651" y="1431573"/>
            <a:ext cx="4925667" cy="2789005"/>
          </a:xfrm>
          <a:prstGeom prst="rect">
            <a:avLst/>
          </a:prstGeom>
        </p:spPr>
      </p:pic>
      <p:sp>
        <p:nvSpPr>
          <p:cNvPr id="37" name="Freeform: Shape 36">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6">
            <a:extLst>
              <a:ext uri="{FF2B5EF4-FFF2-40B4-BE49-F238E27FC236}">
                <a16:creationId xmlns:a16="http://schemas.microsoft.com/office/drawing/2014/main" id="{0B1B938D-F136-428F-BAEA-A69ADA053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5D9AF6-82C2-B821-3481-B8174C4E5D2F}"/>
              </a:ext>
            </a:extLst>
          </p:cNvPr>
          <p:cNvPicPr>
            <a:picLocks noChangeAspect="1"/>
          </p:cNvPicPr>
          <p:nvPr/>
        </p:nvPicPr>
        <p:blipFill>
          <a:blip r:embed="rId7"/>
          <a:stretch>
            <a:fillRect/>
          </a:stretch>
        </p:blipFill>
        <p:spPr>
          <a:xfrm>
            <a:off x="6340135" y="2210367"/>
            <a:ext cx="4925667" cy="1231416"/>
          </a:xfrm>
          <a:prstGeom prst="rect">
            <a:avLst/>
          </a:prstGeom>
        </p:spPr>
      </p:pic>
    </p:spTree>
    <p:extLst>
      <p:ext uri="{BB962C8B-B14F-4D97-AF65-F5344CB8AC3E}">
        <p14:creationId xmlns:p14="http://schemas.microsoft.com/office/powerpoint/2010/main" val="3567807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BF837B-227F-B563-8503-52A99C9C5BA9}"/>
              </a:ext>
            </a:extLst>
          </p:cNvPr>
          <p:cNvSpPr>
            <a:spLocks noGrp="1"/>
          </p:cNvSpPr>
          <p:nvPr>
            <p:ph type="title"/>
          </p:nvPr>
        </p:nvSpPr>
        <p:spPr>
          <a:xfrm>
            <a:off x="1160060" y="5097439"/>
            <a:ext cx="9908274" cy="791569"/>
          </a:xfrm>
        </p:spPr>
        <p:txBody>
          <a:bodyPr vert="horz" lIns="91440" tIns="45720" rIns="91440" bIns="45720" rtlCol="0" anchor="b">
            <a:normAutofit/>
          </a:bodyPr>
          <a:lstStyle/>
          <a:p>
            <a:pPr algn="ctr"/>
            <a:r>
              <a:rPr lang="en-US" dirty="0"/>
              <a:t>Chaotic Mode</a:t>
            </a:r>
            <a:endParaRPr lang="en-US"/>
          </a:p>
        </p:txBody>
      </p:sp>
      <p:sp>
        <p:nvSpPr>
          <p:cNvPr id="18" name="Freeform: Shape 17">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6">
            <a:extLst>
              <a:ext uri="{FF2B5EF4-FFF2-40B4-BE49-F238E27FC236}">
                <a16:creationId xmlns:a16="http://schemas.microsoft.com/office/drawing/2014/main" id="{C700A9C2-5B99-488A-8884-76AB40DE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F47BAF-6DE1-EC96-C025-BFD46CB2E991}"/>
              </a:ext>
            </a:extLst>
          </p:cNvPr>
          <p:cNvPicPr>
            <a:picLocks noChangeAspect="1"/>
          </p:cNvPicPr>
          <p:nvPr/>
        </p:nvPicPr>
        <p:blipFill>
          <a:blip r:embed="rId6"/>
          <a:stretch>
            <a:fillRect/>
          </a:stretch>
        </p:blipFill>
        <p:spPr>
          <a:xfrm>
            <a:off x="953651" y="1387341"/>
            <a:ext cx="4925667" cy="2877468"/>
          </a:xfrm>
          <a:prstGeom prst="rect">
            <a:avLst/>
          </a:prstGeom>
        </p:spPr>
      </p:pic>
      <p:sp>
        <p:nvSpPr>
          <p:cNvPr id="22" name="Freeform: Shape 21">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6">
            <a:extLst>
              <a:ext uri="{FF2B5EF4-FFF2-40B4-BE49-F238E27FC236}">
                <a16:creationId xmlns:a16="http://schemas.microsoft.com/office/drawing/2014/main" id="{0B1B938D-F136-428F-BAEA-A69ADA053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39074A-1483-92B0-142A-68E02B2E3AB4}"/>
              </a:ext>
            </a:extLst>
          </p:cNvPr>
          <p:cNvPicPr>
            <a:picLocks noChangeAspect="1"/>
          </p:cNvPicPr>
          <p:nvPr/>
        </p:nvPicPr>
        <p:blipFill>
          <a:blip r:embed="rId7"/>
          <a:stretch>
            <a:fillRect/>
          </a:stretch>
        </p:blipFill>
        <p:spPr>
          <a:xfrm>
            <a:off x="6340135" y="2222681"/>
            <a:ext cx="4925667" cy="1206788"/>
          </a:xfrm>
          <a:prstGeom prst="rect">
            <a:avLst/>
          </a:prstGeom>
        </p:spPr>
      </p:pic>
    </p:spTree>
    <p:extLst>
      <p:ext uri="{BB962C8B-B14F-4D97-AF65-F5344CB8AC3E}">
        <p14:creationId xmlns:p14="http://schemas.microsoft.com/office/powerpoint/2010/main" val="3405836293"/>
      </p:ext>
    </p:extLst>
  </p:cSld>
  <p:clrMapOvr>
    <a:masterClrMapping/>
  </p:clrMapOvr>
</p:sld>
</file>

<file path=ppt/theme/theme1.xml><?xml version="1.0" encoding="utf-8"?>
<a:theme xmlns:a="http://schemas.openxmlformats.org/drawingml/2006/main" name="Archiv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1273</Words>
  <Application>Microsoft Office PowerPoint</Application>
  <PresentationFormat>Widescreen</PresentationFormat>
  <Paragraphs>58</Paragraphs>
  <Slides>14</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Bembo</vt:lpstr>
      <vt:lpstr>Calibri</vt:lpstr>
      <vt:lpstr>Cambria Math</vt:lpstr>
      <vt:lpstr>ArchiveVTI</vt:lpstr>
      <vt:lpstr>Ferroresonance</vt:lpstr>
      <vt:lpstr>Ferroresonance VS Resonance</vt:lpstr>
      <vt:lpstr>Occurrences</vt:lpstr>
      <vt:lpstr>Transformer Saturation Curve</vt:lpstr>
      <vt:lpstr>Graphical Representation</vt:lpstr>
      <vt:lpstr>Dependencies</vt:lpstr>
      <vt:lpstr>Fundamental Mode</vt:lpstr>
      <vt:lpstr>Subharmonic Mode</vt:lpstr>
      <vt:lpstr>Chaotic Mode</vt:lpstr>
      <vt:lpstr>Quasi-Periodic Mode</vt:lpstr>
      <vt:lpstr>Common modes</vt:lpstr>
      <vt:lpstr>Disadvantages of Ferroresonance</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Ferroresonance</dc:title>
  <dc:creator>Isaac Hoese</dc:creator>
  <cp:lastModifiedBy>Isaac Hoese</cp:lastModifiedBy>
  <cp:revision>1</cp:revision>
  <dcterms:created xsi:type="dcterms:W3CDTF">2024-03-18T03:03:11Z</dcterms:created>
  <dcterms:modified xsi:type="dcterms:W3CDTF">2024-03-20T00:01:21Z</dcterms:modified>
</cp:coreProperties>
</file>